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73" r:id="rId2"/>
    <p:sldId id="257" r:id="rId3"/>
    <p:sldId id="258" r:id="rId4"/>
    <p:sldId id="270" r:id="rId5"/>
    <p:sldId id="269" r:id="rId6"/>
    <p:sldId id="260" r:id="rId7"/>
    <p:sldId id="287" r:id="rId8"/>
    <p:sldId id="288" r:id="rId9"/>
    <p:sldId id="283" r:id="rId10"/>
    <p:sldId id="289" r:id="rId11"/>
    <p:sldId id="271" r:id="rId12"/>
    <p:sldId id="266" r:id="rId13"/>
    <p:sldId id="272" r:id="rId14"/>
    <p:sldId id="280" r:id="rId15"/>
    <p:sldId id="275" r:id="rId16"/>
    <p:sldId id="276" r:id="rId17"/>
    <p:sldId id="279" r:id="rId18"/>
    <p:sldId id="278" r:id="rId19"/>
    <p:sldId id="277" r:id="rId20"/>
    <p:sldId id="281" r:id="rId21"/>
    <p:sldId id="261" r:id="rId22"/>
    <p:sldId id="282" r:id="rId23"/>
    <p:sldId id="264" r:id="rId24"/>
  </p:sldIdLst>
  <p:sldSz cx="9144000" cy="5143500" type="screen16x9"/>
  <p:notesSz cx="6858000" cy="9144000"/>
  <p:embeddedFontLst>
    <p:embeddedFont>
      <p:font typeface="Average" panose="020B0604020202020204" charset="0"/>
      <p:regular r:id="rId26"/>
    </p:embeddedFont>
    <p:embeddedFont>
      <p:font typeface="Calibri" panose="020F0502020204030204" pitchFamily="34" charset="0"/>
      <p:regular r:id="rId27"/>
      <p:bold r:id="rId28"/>
      <p:italic r:id="rId29"/>
      <p:boldItalic r:id="rId30"/>
    </p:embeddedFont>
    <p:embeddedFont>
      <p:font typeface="Oswald" panose="00000500000000000000"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69"/>
            <p14:sldId id="260"/>
            <p14:sldId id="287"/>
            <p14:sldId id="288"/>
            <p14:sldId id="283"/>
            <p14:sldId id="289"/>
            <p14:sldId id="271"/>
            <p14:sldId id="266"/>
            <p14:sldId id="272"/>
            <p14:sldId id="280"/>
            <p14:sldId id="275"/>
            <p14:sldId id="276"/>
            <p14:sldId id="279"/>
            <p14:sldId id="278"/>
            <p14:sldId id="277"/>
            <p14:sldId id="281"/>
            <p14:sldId id="26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6196C6-FB88-43DD-ACDE-C9B18688397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D79B6C1A-B72B-4460-94C1-233E7EE4ED13}">
      <dgm:prSet phldrT="[Text]"/>
      <dgm:spPr/>
      <dgm:t>
        <a:bodyPr/>
        <a:lstStyle/>
        <a:p>
          <a:r>
            <a:rPr lang="en-CA" b="1" dirty="0">
              <a:solidFill>
                <a:schemeClr val="tx1"/>
              </a:solidFill>
            </a:rPr>
            <a:t>Understand the Data</a:t>
          </a:r>
        </a:p>
      </dgm:t>
    </dgm:pt>
    <dgm:pt modelId="{C0DB0BBC-3437-4279-BA5C-A7DADB02AB61}" type="parTrans" cxnId="{DAE5EFCC-22A8-4790-9369-215BD7568825}">
      <dgm:prSet/>
      <dgm:spPr/>
      <dgm:t>
        <a:bodyPr/>
        <a:lstStyle/>
        <a:p>
          <a:endParaRPr lang="en-CA"/>
        </a:p>
      </dgm:t>
    </dgm:pt>
    <dgm:pt modelId="{1817A0F8-4D66-430F-ABDB-9B6B883A2CAC}" type="sibTrans" cxnId="{DAE5EFCC-22A8-4790-9369-215BD7568825}">
      <dgm:prSet/>
      <dgm:spPr/>
      <dgm:t>
        <a:bodyPr/>
        <a:lstStyle/>
        <a:p>
          <a:endParaRPr lang="en-CA"/>
        </a:p>
      </dgm:t>
    </dgm:pt>
    <dgm:pt modelId="{E904B6EC-5E74-4D4E-8778-6C7A518260C0}">
      <dgm:prSet phldrT="[Text]"/>
      <dgm:spPr>
        <a:solidFill>
          <a:schemeClr val="accent6">
            <a:lumMod val="90000"/>
            <a:alpha val="90000"/>
          </a:schemeClr>
        </a:solidFill>
      </dgm:spPr>
      <dgm:t>
        <a:bodyPr/>
        <a:lstStyle/>
        <a:p>
          <a:r>
            <a:rPr lang="en-CA" dirty="0">
              <a:solidFill>
                <a:schemeClr val="bg1">
                  <a:lumMod val="50000"/>
                </a:schemeClr>
              </a:solidFill>
            </a:rPr>
            <a:t>Importing libraries and files  for exploratory data analysis</a:t>
          </a:r>
        </a:p>
      </dgm:t>
    </dgm:pt>
    <dgm:pt modelId="{37442B30-6D7A-4E36-9943-08D52154B9F5}" type="parTrans" cxnId="{1B8D0758-49D7-42AA-B0CF-8915FE3BDDD2}">
      <dgm:prSet/>
      <dgm:spPr/>
      <dgm:t>
        <a:bodyPr/>
        <a:lstStyle/>
        <a:p>
          <a:endParaRPr lang="en-CA"/>
        </a:p>
      </dgm:t>
    </dgm:pt>
    <dgm:pt modelId="{CE0A0F1A-CDB8-4613-B227-63EE6A86BF6F}" type="sibTrans" cxnId="{1B8D0758-49D7-42AA-B0CF-8915FE3BDDD2}">
      <dgm:prSet/>
      <dgm:spPr/>
      <dgm:t>
        <a:bodyPr/>
        <a:lstStyle/>
        <a:p>
          <a:endParaRPr lang="en-CA"/>
        </a:p>
      </dgm:t>
    </dgm:pt>
    <dgm:pt modelId="{64113835-8E8A-478B-981E-522EBD42A3A8}">
      <dgm:prSet phldrT="[Text]"/>
      <dgm:spPr/>
      <dgm:t>
        <a:bodyPr/>
        <a:lstStyle/>
        <a:p>
          <a:r>
            <a:rPr lang="en-CA" b="1" dirty="0">
              <a:solidFill>
                <a:schemeClr val="tx1"/>
              </a:solidFill>
            </a:rPr>
            <a:t>Clean the Data</a:t>
          </a:r>
        </a:p>
      </dgm:t>
    </dgm:pt>
    <dgm:pt modelId="{85830826-569D-47EB-850F-A68904B53225}" type="parTrans" cxnId="{4C3C76E5-AE27-4A69-A4B3-F882D16D2DD4}">
      <dgm:prSet/>
      <dgm:spPr/>
      <dgm:t>
        <a:bodyPr/>
        <a:lstStyle/>
        <a:p>
          <a:endParaRPr lang="en-CA"/>
        </a:p>
      </dgm:t>
    </dgm:pt>
    <dgm:pt modelId="{62E76C12-C3B1-4330-A9E6-B13504110AE1}" type="sibTrans" cxnId="{4C3C76E5-AE27-4A69-A4B3-F882D16D2DD4}">
      <dgm:prSet/>
      <dgm:spPr/>
      <dgm:t>
        <a:bodyPr/>
        <a:lstStyle/>
        <a:p>
          <a:endParaRPr lang="en-CA"/>
        </a:p>
      </dgm:t>
    </dgm:pt>
    <dgm:pt modelId="{1A7673A1-3C23-4417-9A0E-D2FE4C177BF6}">
      <dgm:prSet phldrT="[Text]"/>
      <dgm:spPr>
        <a:solidFill>
          <a:schemeClr val="accent5">
            <a:lumMod val="60000"/>
            <a:lumOff val="40000"/>
            <a:alpha val="90000"/>
          </a:schemeClr>
        </a:solidFill>
      </dgm:spPr>
      <dgm:t>
        <a:bodyPr/>
        <a:lstStyle/>
        <a:p>
          <a:pPr>
            <a:buFont typeface="Arial" panose="020B0604020202020204" pitchFamily="34" charset="0"/>
            <a:buNone/>
          </a:pPr>
          <a:endParaRPr lang="en-CA" dirty="0">
            <a:solidFill>
              <a:schemeClr val="bg1">
                <a:lumMod val="50000"/>
              </a:schemeClr>
            </a:solidFill>
          </a:endParaRPr>
        </a:p>
      </dgm:t>
    </dgm:pt>
    <dgm:pt modelId="{6306C98F-F490-45C0-98BE-0FA3C4E2641A}" type="parTrans" cxnId="{B4B22A8C-0967-48CA-A36A-99F532C44067}">
      <dgm:prSet/>
      <dgm:spPr/>
      <dgm:t>
        <a:bodyPr/>
        <a:lstStyle/>
        <a:p>
          <a:endParaRPr lang="en-CA"/>
        </a:p>
      </dgm:t>
    </dgm:pt>
    <dgm:pt modelId="{E7C691CA-6A6A-4CF4-BB7F-C53AD77C33D2}" type="sibTrans" cxnId="{B4B22A8C-0967-48CA-A36A-99F532C44067}">
      <dgm:prSet/>
      <dgm:spPr/>
      <dgm:t>
        <a:bodyPr/>
        <a:lstStyle/>
        <a:p>
          <a:endParaRPr lang="en-CA"/>
        </a:p>
      </dgm:t>
    </dgm:pt>
    <dgm:pt modelId="{6D1C4A36-DED2-4D20-95FF-90E0B6F68405}">
      <dgm:prSet phldrT="[Text]"/>
      <dgm:spPr/>
      <dgm:t>
        <a:bodyPr/>
        <a:lstStyle/>
        <a:p>
          <a:r>
            <a:rPr lang="en-CA" b="1" dirty="0">
              <a:solidFill>
                <a:schemeClr val="tx1"/>
              </a:solidFill>
            </a:rPr>
            <a:t>Analysis of relationship between variables </a:t>
          </a:r>
        </a:p>
      </dgm:t>
    </dgm:pt>
    <dgm:pt modelId="{195FE109-5238-4DA7-A336-F013D86278D7}" type="parTrans" cxnId="{C7749696-474F-4A96-95E8-A9AC75341682}">
      <dgm:prSet/>
      <dgm:spPr/>
      <dgm:t>
        <a:bodyPr/>
        <a:lstStyle/>
        <a:p>
          <a:endParaRPr lang="en-CA"/>
        </a:p>
      </dgm:t>
    </dgm:pt>
    <dgm:pt modelId="{4B472419-B1A1-4FBD-B67F-270187F02BAF}" type="sibTrans" cxnId="{C7749696-474F-4A96-95E8-A9AC75341682}">
      <dgm:prSet/>
      <dgm:spPr/>
      <dgm:t>
        <a:bodyPr/>
        <a:lstStyle/>
        <a:p>
          <a:endParaRPr lang="en-CA"/>
        </a:p>
      </dgm:t>
    </dgm:pt>
    <dgm:pt modelId="{015322E0-6AC7-41FF-9290-A2424A8AC316}">
      <dgm:prSet phldrT="[Text]"/>
      <dgm:spPr>
        <a:solidFill>
          <a:srgbClr val="FFC000">
            <a:alpha val="90000"/>
          </a:srgbClr>
        </a:solidFill>
      </dgm:spPr>
      <dgm:t>
        <a:bodyPr/>
        <a:lstStyle/>
        <a:p>
          <a:pPr>
            <a:buFont typeface="Arial" panose="020B0604020202020204" pitchFamily="34" charset="0"/>
            <a:buChar char="•"/>
          </a:pPr>
          <a:endParaRPr lang="en-CA" dirty="0">
            <a:solidFill>
              <a:schemeClr val="bg1">
                <a:lumMod val="50000"/>
              </a:schemeClr>
            </a:solidFill>
          </a:endParaRPr>
        </a:p>
      </dgm:t>
    </dgm:pt>
    <dgm:pt modelId="{3AB24737-5E3F-4C31-B183-8EDB1E9F83C5}" type="parTrans" cxnId="{45D0752B-BE85-46AD-BB3C-A352516C75CC}">
      <dgm:prSet/>
      <dgm:spPr/>
      <dgm:t>
        <a:bodyPr/>
        <a:lstStyle/>
        <a:p>
          <a:endParaRPr lang="en-CA"/>
        </a:p>
      </dgm:t>
    </dgm:pt>
    <dgm:pt modelId="{5A190462-7B1F-4114-9DDF-A20A6AFD9A2D}" type="sibTrans" cxnId="{45D0752B-BE85-46AD-BB3C-A352516C75CC}">
      <dgm:prSet/>
      <dgm:spPr/>
      <dgm:t>
        <a:bodyPr/>
        <a:lstStyle/>
        <a:p>
          <a:endParaRPr lang="en-CA"/>
        </a:p>
      </dgm:t>
    </dgm:pt>
    <dgm:pt modelId="{F54F40D9-2775-41C7-AB52-B326FB48DA1F}">
      <dgm:prSet/>
      <dgm:spPr>
        <a:solidFill>
          <a:schemeClr val="accent6">
            <a:lumMod val="90000"/>
            <a:alpha val="90000"/>
          </a:schemeClr>
        </a:solidFill>
      </dgm:spPr>
      <dgm:t>
        <a:bodyPr/>
        <a:lstStyle/>
        <a:p>
          <a:endParaRPr lang="en-CA" dirty="0">
            <a:solidFill>
              <a:schemeClr val="bg1">
                <a:lumMod val="50000"/>
              </a:schemeClr>
            </a:solidFill>
          </a:endParaRPr>
        </a:p>
      </dgm:t>
    </dgm:pt>
    <dgm:pt modelId="{F2990E7F-3D05-4996-A91D-F82FD8D76B2B}" type="parTrans" cxnId="{9738B621-98E9-4F05-B5EA-B4177016201A}">
      <dgm:prSet/>
      <dgm:spPr/>
      <dgm:t>
        <a:bodyPr/>
        <a:lstStyle/>
        <a:p>
          <a:endParaRPr lang="en-CA"/>
        </a:p>
      </dgm:t>
    </dgm:pt>
    <dgm:pt modelId="{9697E11E-9356-4AD3-8D6B-5C87D4CE8CE8}" type="sibTrans" cxnId="{9738B621-98E9-4F05-B5EA-B4177016201A}">
      <dgm:prSet/>
      <dgm:spPr/>
      <dgm:t>
        <a:bodyPr/>
        <a:lstStyle/>
        <a:p>
          <a:endParaRPr lang="en-CA"/>
        </a:p>
      </dgm:t>
    </dgm:pt>
    <dgm:pt modelId="{9612191B-9A9E-43F4-AF51-A8226C0BDCE5}">
      <dgm:prSet/>
      <dgm:spPr>
        <a:solidFill>
          <a:schemeClr val="accent6">
            <a:lumMod val="90000"/>
            <a:alpha val="90000"/>
          </a:schemeClr>
        </a:solidFill>
      </dgm:spPr>
      <dgm:t>
        <a:bodyPr/>
        <a:lstStyle/>
        <a:p>
          <a:r>
            <a:rPr lang="en-CA" dirty="0">
              <a:solidFill>
                <a:schemeClr val="bg1">
                  <a:lumMod val="50000"/>
                </a:schemeClr>
              </a:solidFill>
            </a:rPr>
            <a:t>Creating data frame and checking  number of columns and rows.</a:t>
          </a:r>
        </a:p>
      </dgm:t>
    </dgm:pt>
    <dgm:pt modelId="{3B665B77-6AC3-48DE-82A7-95EEFEB8E6E7}" type="parTrans" cxnId="{34BB6135-E137-43A0-8C52-E743EFA239D6}">
      <dgm:prSet/>
      <dgm:spPr/>
      <dgm:t>
        <a:bodyPr/>
        <a:lstStyle/>
        <a:p>
          <a:endParaRPr lang="en-CA"/>
        </a:p>
      </dgm:t>
    </dgm:pt>
    <dgm:pt modelId="{1E3DE346-8BC0-45D1-B374-1769F750CD8C}" type="sibTrans" cxnId="{34BB6135-E137-43A0-8C52-E743EFA239D6}">
      <dgm:prSet/>
      <dgm:spPr/>
      <dgm:t>
        <a:bodyPr/>
        <a:lstStyle/>
        <a:p>
          <a:endParaRPr lang="en-CA"/>
        </a:p>
      </dgm:t>
    </dgm:pt>
    <dgm:pt modelId="{8A9FE8F7-4DBC-4E06-BB76-0DFDD4A224CE}">
      <dgm:prSet/>
      <dgm:spPr/>
      <dgm:t>
        <a:bodyPr/>
        <a:lstStyle/>
        <a:p>
          <a:pPr>
            <a:buFont typeface="Arial" panose="020B0604020202020204" pitchFamily="34" charset="0"/>
            <a:buChar char="•"/>
          </a:pPr>
          <a:r>
            <a:rPr lang="en-CA" dirty="0">
              <a:solidFill>
                <a:schemeClr val="bg1">
                  <a:lumMod val="50000"/>
                </a:schemeClr>
              </a:solidFill>
            </a:rPr>
            <a:t>Checking the data types.</a:t>
          </a:r>
        </a:p>
      </dgm:t>
    </dgm:pt>
    <dgm:pt modelId="{CE8400E6-AE69-410F-9121-9127541A5959}" type="parTrans" cxnId="{6D9ABF1E-0937-41B8-BBF8-B751AFD8F168}">
      <dgm:prSet/>
      <dgm:spPr/>
      <dgm:t>
        <a:bodyPr/>
        <a:lstStyle/>
        <a:p>
          <a:endParaRPr lang="en-CA"/>
        </a:p>
      </dgm:t>
    </dgm:pt>
    <dgm:pt modelId="{B7914D5F-5086-40B7-9C08-E3B78DACD75B}" type="sibTrans" cxnId="{6D9ABF1E-0937-41B8-BBF8-B751AFD8F168}">
      <dgm:prSet/>
      <dgm:spPr/>
      <dgm:t>
        <a:bodyPr/>
        <a:lstStyle/>
        <a:p>
          <a:endParaRPr lang="en-CA"/>
        </a:p>
      </dgm:t>
    </dgm:pt>
    <dgm:pt modelId="{EDB0CEBB-C0B6-4D45-842B-882D2B1ED5EF}">
      <dgm:prSet/>
      <dgm:spPr/>
      <dgm:t>
        <a:bodyPr/>
        <a:lstStyle/>
        <a:p>
          <a:pPr>
            <a:buFont typeface="Arial" panose="020B0604020202020204" pitchFamily="34" charset="0"/>
            <a:buChar char="•"/>
          </a:pPr>
          <a:endParaRPr lang="en-CA" dirty="0">
            <a:solidFill>
              <a:schemeClr val="bg1">
                <a:lumMod val="50000"/>
              </a:schemeClr>
            </a:solidFill>
          </a:endParaRPr>
        </a:p>
      </dgm:t>
    </dgm:pt>
    <dgm:pt modelId="{54142B61-19F3-4877-B571-1D9EA1B5172C}" type="parTrans" cxnId="{AA3AF363-5AA9-479C-A672-E4B704C04771}">
      <dgm:prSet/>
      <dgm:spPr/>
      <dgm:t>
        <a:bodyPr/>
        <a:lstStyle/>
        <a:p>
          <a:endParaRPr lang="en-CA"/>
        </a:p>
      </dgm:t>
    </dgm:pt>
    <dgm:pt modelId="{21C30C54-1180-4A92-B594-1FE61E9AEF57}" type="sibTrans" cxnId="{AA3AF363-5AA9-479C-A672-E4B704C04771}">
      <dgm:prSet/>
      <dgm:spPr/>
      <dgm:t>
        <a:bodyPr/>
        <a:lstStyle/>
        <a:p>
          <a:endParaRPr lang="en-CA"/>
        </a:p>
      </dgm:t>
    </dgm:pt>
    <dgm:pt modelId="{4BC2196B-BC15-4836-BF7F-32BE1AD58D41}">
      <dgm:prSet/>
      <dgm:spPr/>
      <dgm:t>
        <a:bodyPr/>
        <a:lstStyle/>
        <a:p>
          <a:pPr>
            <a:buFont typeface="Arial" panose="020B0604020202020204" pitchFamily="34" charset="0"/>
            <a:buChar char="•"/>
          </a:pPr>
          <a:r>
            <a:rPr lang="en-CA" dirty="0">
              <a:solidFill>
                <a:schemeClr val="bg1">
                  <a:lumMod val="50000"/>
                </a:schemeClr>
              </a:solidFill>
            </a:rPr>
            <a:t>Checking the data characters mistakes.</a:t>
          </a:r>
        </a:p>
      </dgm:t>
    </dgm:pt>
    <dgm:pt modelId="{EB7A85D2-0729-4055-BFFF-C23BA9E3AC40}" type="parTrans" cxnId="{98D0010B-A5AD-4C14-99DA-E262C5643F50}">
      <dgm:prSet/>
      <dgm:spPr/>
      <dgm:t>
        <a:bodyPr/>
        <a:lstStyle/>
        <a:p>
          <a:endParaRPr lang="en-CA"/>
        </a:p>
      </dgm:t>
    </dgm:pt>
    <dgm:pt modelId="{77431B9E-7A88-45B4-87CC-9DF1C25A52F1}" type="sibTrans" cxnId="{98D0010B-A5AD-4C14-99DA-E262C5643F50}">
      <dgm:prSet/>
      <dgm:spPr/>
      <dgm:t>
        <a:bodyPr/>
        <a:lstStyle/>
        <a:p>
          <a:endParaRPr lang="en-CA"/>
        </a:p>
      </dgm:t>
    </dgm:pt>
    <dgm:pt modelId="{B36EBD9D-C616-41B6-B845-D1ED0955FF45}">
      <dgm:prSet/>
      <dgm:spPr/>
      <dgm:t>
        <a:bodyPr/>
        <a:lstStyle/>
        <a:p>
          <a:pPr>
            <a:buFont typeface="Arial" panose="020B0604020202020204" pitchFamily="34" charset="0"/>
            <a:buChar char="•"/>
          </a:pPr>
          <a:endParaRPr lang="en-CA" dirty="0">
            <a:solidFill>
              <a:schemeClr val="bg1">
                <a:lumMod val="50000"/>
              </a:schemeClr>
            </a:solidFill>
          </a:endParaRPr>
        </a:p>
      </dgm:t>
    </dgm:pt>
    <dgm:pt modelId="{A1C93037-E2EB-4821-9725-66994BD5B501}" type="parTrans" cxnId="{08976A58-D096-4D07-ACE2-4C89F3265F44}">
      <dgm:prSet/>
      <dgm:spPr/>
      <dgm:t>
        <a:bodyPr/>
        <a:lstStyle/>
        <a:p>
          <a:endParaRPr lang="en-CA"/>
        </a:p>
      </dgm:t>
    </dgm:pt>
    <dgm:pt modelId="{C1626F68-2A61-4405-B0A8-B684D2D549E8}" type="sibTrans" cxnId="{08976A58-D096-4D07-ACE2-4C89F3265F44}">
      <dgm:prSet/>
      <dgm:spPr/>
      <dgm:t>
        <a:bodyPr/>
        <a:lstStyle/>
        <a:p>
          <a:endParaRPr lang="en-CA"/>
        </a:p>
      </dgm:t>
    </dgm:pt>
    <dgm:pt modelId="{4DB3B49A-6E6D-4069-A369-E5974A6DB019}">
      <dgm:prSet/>
      <dgm:spPr/>
      <dgm:t>
        <a:bodyPr/>
        <a:lstStyle/>
        <a:p>
          <a:pPr>
            <a:buFont typeface="Arial" panose="020B0604020202020204" pitchFamily="34" charset="0"/>
            <a:buChar char="•"/>
          </a:pPr>
          <a:r>
            <a:rPr lang="en-CA" dirty="0">
              <a:solidFill>
                <a:schemeClr val="bg1">
                  <a:lumMod val="50000"/>
                </a:schemeClr>
              </a:solidFill>
            </a:rPr>
            <a:t>Checking the null values.</a:t>
          </a:r>
        </a:p>
      </dgm:t>
    </dgm:pt>
    <dgm:pt modelId="{21907F1F-C85E-467C-B904-945A2664FDAD}" type="parTrans" cxnId="{9EF76499-0F19-471F-96C1-4659E3954537}">
      <dgm:prSet/>
      <dgm:spPr/>
      <dgm:t>
        <a:bodyPr/>
        <a:lstStyle/>
        <a:p>
          <a:endParaRPr lang="en-CA"/>
        </a:p>
      </dgm:t>
    </dgm:pt>
    <dgm:pt modelId="{E61D0476-8427-4D3F-B1DD-F3AB18BBB0F1}" type="sibTrans" cxnId="{9EF76499-0F19-471F-96C1-4659E3954537}">
      <dgm:prSet/>
      <dgm:spPr/>
      <dgm:t>
        <a:bodyPr/>
        <a:lstStyle/>
        <a:p>
          <a:endParaRPr lang="en-CA"/>
        </a:p>
      </dgm:t>
    </dgm:pt>
    <dgm:pt modelId="{953E70C1-AFB2-4FFE-B3D8-39C6F411E8AA}">
      <dgm:prSet/>
      <dgm:spPr/>
      <dgm:t>
        <a:bodyPr/>
        <a:lstStyle/>
        <a:p>
          <a:pPr>
            <a:buFont typeface="Arial" panose="020B0604020202020204" pitchFamily="34" charset="0"/>
            <a:buChar char="•"/>
          </a:pPr>
          <a:endParaRPr lang="en-CA" dirty="0">
            <a:solidFill>
              <a:schemeClr val="bg1">
                <a:lumMod val="50000"/>
              </a:schemeClr>
            </a:solidFill>
          </a:endParaRPr>
        </a:p>
      </dgm:t>
    </dgm:pt>
    <dgm:pt modelId="{AD6CC9C1-1AE0-4A79-805E-5056C78F1639}" type="parTrans" cxnId="{4FDD5BE9-C9D8-4674-90F2-4B55CBF640D7}">
      <dgm:prSet/>
      <dgm:spPr/>
      <dgm:t>
        <a:bodyPr/>
        <a:lstStyle/>
        <a:p>
          <a:endParaRPr lang="en-CA"/>
        </a:p>
      </dgm:t>
    </dgm:pt>
    <dgm:pt modelId="{472E80FE-27C8-4209-B450-1038C9A0C22B}" type="sibTrans" cxnId="{4FDD5BE9-C9D8-4674-90F2-4B55CBF640D7}">
      <dgm:prSet/>
      <dgm:spPr/>
      <dgm:t>
        <a:bodyPr/>
        <a:lstStyle/>
        <a:p>
          <a:endParaRPr lang="en-CA"/>
        </a:p>
      </dgm:t>
    </dgm:pt>
    <dgm:pt modelId="{AC35045C-807A-4074-A86A-E70D3B6B1B64}">
      <dgm:prSet/>
      <dgm:spPr/>
      <dgm:t>
        <a:bodyPr/>
        <a:lstStyle/>
        <a:p>
          <a:pPr>
            <a:buFont typeface="Arial" panose="020B0604020202020204" pitchFamily="34" charset="0"/>
            <a:buChar char="•"/>
          </a:pPr>
          <a:r>
            <a:rPr lang="en-CA" dirty="0">
              <a:solidFill>
                <a:schemeClr val="bg1">
                  <a:lumMod val="50000"/>
                </a:schemeClr>
              </a:solidFill>
            </a:rPr>
            <a:t>Checking and removing the duplicates.</a:t>
          </a:r>
        </a:p>
      </dgm:t>
    </dgm:pt>
    <dgm:pt modelId="{5D9E6F2B-DD1C-4826-8B20-7A63D413B766}" type="parTrans" cxnId="{5BB2059A-F12B-4998-966B-9A87D6E1E35C}">
      <dgm:prSet/>
      <dgm:spPr/>
      <dgm:t>
        <a:bodyPr/>
        <a:lstStyle/>
        <a:p>
          <a:endParaRPr lang="en-CA"/>
        </a:p>
      </dgm:t>
    </dgm:pt>
    <dgm:pt modelId="{5948ED88-78A0-46DF-BA41-96DC4AE2733B}" type="sibTrans" cxnId="{5BB2059A-F12B-4998-966B-9A87D6E1E35C}">
      <dgm:prSet/>
      <dgm:spPr/>
      <dgm:t>
        <a:bodyPr/>
        <a:lstStyle/>
        <a:p>
          <a:endParaRPr lang="en-CA"/>
        </a:p>
      </dgm:t>
    </dgm:pt>
    <dgm:pt modelId="{7356E141-48DB-4157-98E5-B86A68E2D459}">
      <dgm:prSet/>
      <dgm:spPr/>
      <dgm:t>
        <a:bodyPr/>
        <a:lstStyle/>
        <a:p>
          <a:pPr>
            <a:buFont typeface="Arial" panose="020B0604020202020204" pitchFamily="34" charset="0"/>
            <a:buChar char="•"/>
          </a:pPr>
          <a:endParaRPr lang="en-CA" dirty="0">
            <a:solidFill>
              <a:schemeClr val="bg1">
                <a:lumMod val="50000"/>
              </a:schemeClr>
            </a:solidFill>
          </a:endParaRPr>
        </a:p>
      </dgm:t>
    </dgm:pt>
    <dgm:pt modelId="{6C051D4B-9C1B-4158-909F-7706FEF893A8}" type="parTrans" cxnId="{46AEE25F-F5C9-4D28-BE16-63B29F3AB10C}">
      <dgm:prSet/>
      <dgm:spPr/>
      <dgm:t>
        <a:bodyPr/>
        <a:lstStyle/>
        <a:p>
          <a:endParaRPr lang="en-CA"/>
        </a:p>
      </dgm:t>
    </dgm:pt>
    <dgm:pt modelId="{D7E8C441-90B9-4D90-817C-565C390E5ED7}" type="sibTrans" cxnId="{46AEE25F-F5C9-4D28-BE16-63B29F3AB10C}">
      <dgm:prSet/>
      <dgm:spPr/>
      <dgm:t>
        <a:bodyPr/>
        <a:lstStyle/>
        <a:p>
          <a:endParaRPr lang="en-CA"/>
        </a:p>
      </dgm:t>
    </dgm:pt>
    <dgm:pt modelId="{F2303DED-B3EA-40FE-BFC2-317CAA3FEE0C}">
      <dgm:prSet/>
      <dgm:spPr/>
      <dgm:t>
        <a:bodyPr/>
        <a:lstStyle/>
        <a:p>
          <a:pPr>
            <a:buFont typeface="Arial" panose="020B0604020202020204" pitchFamily="34" charset="0"/>
            <a:buChar char="•"/>
          </a:pPr>
          <a:r>
            <a:rPr lang="en-CA" dirty="0">
              <a:solidFill>
                <a:schemeClr val="bg1">
                  <a:lumMod val="50000"/>
                </a:schemeClr>
              </a:solidFill>
            </a:rPr>
            <a:t>Transforming the target variable.</a:t>
          </a:r>
        </a:p>
      </dgm:t>
    </dgm:pt>
    <dgm:pt modelId="{FF24FFBF-3877-4D35-AC7A-E0225BBF7B95}" type="parTrans" cxnId="{1CBB4F39-27D4-4128-AC54-CC05CFD430B4}">
      <dgm:prSet/>
      <dgm:spPr/>
      <dgm:t>
        <a:bodyPr/>
        <a:lstStyle/>
        <a:p>
          <a:endParaRPr lang="en-CA"/>
        </a:p>
      </dgm:t>
    </dgm:pt>
    <dgm:pt modelId="{E83E4333-774B-48B3-BF48-4D1898C2A71C}" type="sibTrans" cxnId="{1CBB4F39-27D4-4128-AC54-CC05CFD430B4}">
      <dgm:prSet/>
      <dgm:spPr/>
      <dgm:t>
        <a:bodyPr/>
        <a:lstStyle/>
        <a:p>
          <a:endParaRPr lang="en-CA"/>
        </a:p>
      </dgm:t>
    </dgm:pt>
    <dgm:pt modelId="{47574BA7-7B38-428C-865F-4C0B9111BA54}">
      <dgm:prSet/>
      <dgm:spPr/>
      <dgm:t>
        <a:bodyPr/>
        <a:lstStyle/>
        <a:p>
          <a:pPr>
            <a:buFont typeface="Arial" panose="020B0604020202020204" pitchFamily="34" charset="0"/>
            <a:buNone/>
          </a:pPr>
          <a:endParaRPr lang="en-CA" dirty="0">
            <a:solidFill>
              <a:schemeClr val="bg1">
                <a:lumMod val="50000"/>
              </a:schemeClr>
            </a:solidFill>
          </a:endParaRPr>
        </a:p>
      </dgm:t>
    </dgm:pt>
    <dgm:pt modelId="{2BC0A03F-2E54-473C-B8AF-DAD2EA8F2CEA}" type="parTrans" cxnId="{9EAD69EA-5438-4E65-BAA0-D26A53D6596F}">
      <dgm:prSet/>
      <dgm:spPr/>
      <dgm:t>
        <a:bodyPr/>
        <a:lstStyle/>
        <a:p>
          <a:endParaRPr lang="en-CA"/>
        </a:p>
      </dgm:t>
    </dgm:pt>
    <dgm:pt modelId="{5F7243BA-EF7E-4218-A5A0-F9FBC76BD09E}" type="sibTrans" cxnId="{9EAD69EA-5438-4E65-BAA0-D26A53D6596F}">
      <dgm:prSet/>
      <dgm:spPr/>
      <dgm:t>
        <a:bodyPr/>
        <a:lstStyle/>
        <a:p>
          <a:endParaRPr lang="en-CA"/>
        </a:p>
      </dgm:t>
    </dgm:pt>
    <dgm:pt modelId="{52979EB2-3D17-4F79-AAF5-4D3316AB81E7}">
      <dgm:prSet phldrT="[Text]"/>
      <dgm:spPr>
        <a:solidFill>
          <a:schemeClr val="accent6">
            <a:lumMod val="90000"/>
            <a:alpha val="90000"/>
          </a:schemeClr>
        </a:solidFill>
      </dgm:spPr>
      <dgm:t>
        <a:bodyPr/>
        <a:lstStyle/>
        <a:p>
          <a:endParaRPr lang="en-CA" dirty="0">
            <a:solidFill>
              <a:schemeClr val="bg1">
                <a:lumMod val="50000"/>
              </a:schemeClr>
            </a:solidFill>
          </a:endParaRPr>
        </a:p>
      </dgm:t>
    </dgm:pt>
    <dgm:pt modelId="{23382128-EBAA-4CA6-9C78-6AD494CE340F}" type="parTrans" cxnId="{D75052A7-EA84-4DC9-87B2-88F2679270A8}">
      <dgm:prSet/>
      <dgm:spPr/>
      <dgm:t>
        <a:bodyPr/>
        <a:lstStyle/>
        <a:p>
          <a:endParaRPr lang="en-CA"/>
        </a:p>
      </dgm:t>
    </dgm:pt>
    <dgm:pt modelId="{3C7BB0A4-0C58-4EA8-AA96-31885A2CD009}" type="sibTrans" cxnId="{D75052A7-EA84-4DC9-87B2-88F2679270A8}">
      <dgm:prSet/>
      <dgm:spPr/>
      <dgm:t>
        <a:bodyPr/>
        <a:lstStyle/>
        <a:p>
          <a:endParaRPr lang="en-CA"/>
        </a:p>
      </dgm:t>
    </dgm:pt>
    <dgm:pt modelId="{07DEEAC8-3494-4A06-92AC-9F8CFD5E1F2C}">
      <dgm:prSet/>
      <dgm:spPr/>
      <dgm:t>
        <a:bodyPr/>
        <a:lstStyle/>
        <a:p>
          <a:pPr>
            <a:buFont typeface="Arial" panose="020B0604020202020204" pitchFamily="34" charset="0"/>
            <a:buChar char="•"/>
          </a:pPr>
          <a:r>
            <a:rPr lang="en-CA" dirty="0">
              <a:solidFill>
                <a:schemeClr val="bg1">
                  <a:lumMod val="50000"/>
                </a:schemeClr>
              </a:solidFill>
            </a:rPr>
            <a:t>Loading data </a:t>
          </a:r>
        </a:p>
      </dgm:t>
    </dgm:pt>
    <dgm:pt modelId="{91A02FE1-6F9A-4101-99BE-A75C1DE5805A}" type="parTrans" cxnId="{3F748820-9F07-4FD1-8C75-667EDFBB094E}">
      <dgm:prSet/>
      <dgm:spPr/>
      <dgm:t>
        <a:bodyPr/>
        <a:lstStyle/>
        <a:p>
          <a:endParaRPr lang="en-CA"/>
        </a:p>
      </dgm:t>
    </dgm:pt>
    <dgm:pt modelId="{5EFE7C4B-E86F-4026-B6F6-ED98784D5E1E}" type="sibTrans" cxnId="{3F748820-9F07-4FD1-8C75-667EDFBB094E}">
      <dgm:prSet/>
      <dgm:spPr/>
      <dgm:t>
        <a:bodyPr/>
        <a:lstStyle/>
        <a:p>
          <a:endParaRPr lang="en-CA"/>
        </a:p>
      </dgm:t>
    </dgm:pt>
    <dgm:pt modelId="{AD79FC35-0AE3-48F1-85F2-EA1E4FCD7461}">
      <dgm:prSet/>
      <dgm:spPr/>
      <dgm:t>
        <a:bodyPr/>
        <a:lstStyle/>
        <a:p>
          <a:pPr>
            <a:buFont typeface="Arial" panose="020B0604020202020204" pitchFamily="34" charset="0"/>
            <a:buChar char="•"/>
          </a:pPr>
          <a:endParaRPr lang="en-CA" dirty="0">
            <a:solidFill>
              <a:schemeClr val="bg1">
                <a:lumMod val="50000"/>
              </a:schemeClr>
            </a:solidFill>
          </a:endParaRPr>
        </a:p>
      </dgm:t>
    </dgm:pt>
    <dgm:pt modelId="{F277B392-AC40-4DF5-876F-30904CB1EC03}" type="parTrans" cxnId="{679F9DB3-CF23-41AA-8105-A16B54B3CB1C}">
      <dgm:prSet/>
      <dgm:spPr/>
      <dgm:t>
        <a:bodyPr/>
        <a:lstStyle/>
        <a:p>
          <a:endParaRPr lang="en-CA"/>
        </a:p>
      </dgm:t>
    </dgm:pt>
    <dgm:pt modelId="{ABB66248-CA1B-4E16-A68F-6EC5AA841068}" type="sibTrans" cxnId="{679F9DB3-CF23-41AA-8105-A16B54B3CB1C}">
      <dgm:prSet/>
      <dgm:spPr/>
      <dgm:t>
        <a:bodyPr/>
        <a:lstStyle/>
        <a:p>
          <a:endParaRPr lang="en-CA"/>
        </a:p>
      </dgm:t>
    </dgm:pt>
    <dgm:pt modelId="{43C61D66-0343-4394-9F64-EAF2D1D7ACAE}">
      <dgm:prSet/>
      <dgm:spPr/>
      <dgm:t>
        <a:bodyPr/>
        <a:lstStyle/>
        <a:p>
          <a:pPr>
            <a:buFont typeface="Arial" panose="020B0604020202020204" pitchFamily="34" charset="0"/>
            <a:buChar char="•"/>
          </a:pPr>
          <a:r>
            <a:rPr lang="en-CA" dirty="0">
              <a:solidFill>
                <a:schemeClr val="bg1">
                  <a:lumMod val="50000"/>
                </a:schemeClr>
              </a:solidFill>
            </a:rPr>
            <a:t>Target variable visualization</a:t>
          </a:r>
        </a:p>
      </dgm:t>
    </dgm:pt>
    <dgm:pt modelId="{B96C5E9B-7279-41AB-8EF8-6D3DA4815D8C}" type="parTrans" cxnId="{FDDCB9BB-274F-4169-A1F9-0EC1E7A548FC}">
      <dgm:prSet/>
      <dgm:spPr/>
      <dgm:t>
        <a:bodyPr/>
        <a:lstStyle/>
        <a:p>
          <a:endParaRPr lang="en-CA"/>
        </a:p>
      </dgm:t>
    </dgm:pt>
    <dgm:pt modelId="{12B2AA26-A2FC-4351-A0C6-7E54294AC332}" type="sibTrans" cxnId="{FDDCB9BB-274F-4169-A1F9-0EC1E7A548FC}">
      <dgm:prSet/>
      <dgm:spPr/>
      <dgm:t>
        <a:bodyPr/>
        <a:lstStyle/>
        <a:p>
          <a:endParaRPr lang="en-CA"/>
        </a:p>
      </dgm:t>
    </dgm:pt>
    <dgm:pt modelId="{2F566E73-1A58-4EF9-A1DB-FE164B7F28A8}">
      <dgm:prSet/>
      <dgm:spPr/>
      <dgm:t>
        <a:bodyPr/>
        <a:lstStyle/>
        <a:p>
          <a:pPr>
            <a:buFont typeface="Arial" panose="020B0604020202020204" pitchFamily="34" charset="0"/>
            <a:buChar char="•"/>
          </a:pPr>
          <a:endParaRPr lang="en-CA" dirty="0">
            <a:solidFill>
              <a:schemeClr val="bg1">
                <a:lumMod val="50000"/>
              </a:schemeClr>
            </a:solidFill>
          </a:endParaRPr>
        </a:p>
      </dgm:t>
    </dgm:pt>
    <dgm:pt modelId="{378D8B4C-9164-4C23-97E7-E1BC26A92416}" type="parTrans" cxnId="{46335711-93D6-4723-81C3-A662887F286F}">
      <dgm:prSet/>
      <dgm:spPr/>
      <dgm:t>
        <a:bodyPr/>
        <a:lstStyle/>
        <a:p>
          <a:endParaRPr lang="en-CA"/>
        </a:p>
      </dgm:t>
    </dgm:pt>
    <dgm:pt modelId="{308871BA-BD10-41D7-8D5E-7A51106EBE2E}" type="sibTrans" cxnId="{46335711-93D6-4723-81C3-A662887F286F}">
      <dgm:prSet/>
      <dgm:spPr/>
      <dgm:t>
        <a:bodyPr/>
        <a:lstStyle/>
        <a:p>
          <a:endParaRPr lang="en-CA"/>
        </a:p>
      </dgm:t>
    </dgm:pt>
    <dgm:pt modelId="{64418CE7-2DDC-4A6B-A7D9-B2898699725C}">
      <dgm:prSet/>
      <dgm:spPr/>
      <dgm:t>
        <a:bodyPr/>
        <a:lstStyle/>
        <a:p>
          <a:pPr>
            <a:buFont typeface="Arial" panose="020B0604020202020204" pitchFamily="34" charset="0"/>
            <a:buChar char="•"/>
          </a:pPr>
          <a:r>
            <a:rPr lang="en-CA" dirty="0">
              <a:solidFill>
                <a:schemeClr val="bg1">
                  <a:lumMod val="50000"/>
                </a:schemeClr>
              </a:solidFill>
            </a:rPr>
            <a:t>Other variable against target variable visualizations.</a:t>
          </a:r>
        </a:p>
      </dgm:t>
    </dgm:pt>
    <dgm:pt modelId="{99F4E7D8-3718-4AD8-B486-5550215ACD85}" type="parTrans" cxnId="{EFBA8502-9AB7-4EDD-84D8-ACD7507219BE}">
      <dgm:prSet/>
      <dgm:spPr/>
      <dgm:t>
        <a:bodyPr/>
        <a:lstStyle/>
        <a:p>
          <a:endParaRPr lang="en-CA"/>
        </a:p>
      </dgm:t>
    </dgm:pt>
    <dgm:pt modelId="{90219E7E-2EA3-4E9D-A975-7C9D14738DFD}" type="sibTrans" cxnId="{EFBA8502-9AB7-4EDD-84D8-ACD7507219BE}">
      <dgm:prSet/>
      <dgm:spPr/>
      <dgm:t>
        <a:bodyPr/>
        <a:lstStyle/>
        <a:p>
          <a:endParaRPr lang="en-CA"/>
        </a:p>
      </dgm:t>
    </dgm:pt>
    <dgm:pt modelId="{971A21D0-3F3E-4A3B-B877-69221176587F}">
      <dgm:prSet/>
      <dgm:spPr/>
      <dgm:t>
        <a:bodyPr/>
        <a:lstStyle/>
        <a:p>
          <a:pPr>
            <a:buFont typeface="Arial" panose="020B0604020202020204" pitchFamily="34" charset="0"/>
            <a:buChar char="•"/>
          </a:pPr>
          <a:endParaRPr lang="en-CA" dirty="0">
            <a:solidFill>
              <a:schemeClr val="bg1">
                <a:lumMod val="50000"/>
              </a:schemeClr>
            </a:solidFill>
          </a:endParaRPr>
        </a:p>
      </dgm:t>
    </dgm:pt>
    <dgm:pt modelId="{B5FFCB65-671A-433A-B07D-A26041FBF2BF}" type="parTrans" cxnId="{8A03698A-6377-43F0-A4D7-AD87172BEBDE}">
      <dgm:prSet/>
      <dgm:spPr/>
      <dgm:t>
        <a:bodyPr/>
        <a:lstStyle/>
        <a:p>
          <a:endParaRPr lang="en-CA"/>
        </a:p>
      </dgm:t>
    </dgm:pt>
    <dgm:pt modelId="{0BE6382F-EE06-4543-8241-15D17847D9BC}" type="sibTrans" cxnId="{8A03698A-6377-43F0-A4D7-AD87172BEBDE}">
      <dgm:prSet/>
      <dgm:spPr/>
      <dgm:t>
        <a:bodyPr/>
        <a:lstStyle/>
        <a:p>
          <a:endParaRPr lang="en-CA"/>
        </a:p>
      </dgm:t>
    </dgm:pt>
    <dgm:pt modelId="{F1A3FF72-4B25-4300-B34C-8C2BF86E44E1}">
      <dgm:prSet/>
      <dgm:spPr/>
      <dgm:t>
        <a:bodyPr/>
        <a:lstStyle/>
        <a:p>
          <a:pPr>
            <a:buFont typeface="Arial" panose="020B0604020202020204" pitchFamily="34" charset="0"/>
            <a:buChar char="•"/>
          </a:pPr>
          <a:r>
            <a:rPr lang="en-CA" dirty="0">
              <a:solidFill>
                <a:schemeClr val="bg1">
                  <a:lumMod val="50000"/>
                </a:schemeClr>
              </a:solidFill>
            </a:rPr>
            <a:t>Correlation Visualization. </a:t>
          </a:r>
        </a:p>
      </dgm:t>
    </dgm:pt>
    <dgm:pt modelId="{154CF11F-5AF7-4B0F-8D38-9AB5F7C3870A}" type="parTrans" cxnId="{DB14F61F-72A5-4398-8FBD-6BE500620EDA}">
      <dgm:prSet/>
      <dgm:spPr/>
      <dgm:t>
        <a:bodyPr/>
        <a:lstStyle/>
        <a:p>
          <a:endParaRPr lang="en-CA"/>
        </a:p>
      </dgm:t>
    </dgm:pt>
    <dgm:pt modelId="{CA540B32-EAAC-4BB9-AB37-CDB6CC3D6DA1}" type="sibTrans" cxnId="{DB14F61F-72A5-4398-8FBD-6BE500620EDA}">
      <dgm:prSet/>
      <dgm:spPr/>
      <dgm:t>
        <a:bodyPr/>
        <a:lstStyle/>
        <a:p>
          <a:endParaRPr lang="en-CA"/>
        </a:p>
      </dgm:t>
    </dgm:pt>
    <dgm:pt modelId="{45DECF33-978A-48FE-A2BC-86DA50560E8E}">
      <dgm:prSet/>
      <dgm:spPr/>
      <dgm:t>
        <a:bodyPr/>
        <a:lstStyle/>
        <a:p>
          <a:pPr>
            <a:buFont typeface="Arial" panose="020B0604020202020204" pitchFamily="34" charset="0"/>
            <a:buChar char="•"/>
          </a:pPr>
          <a:endParaRPr lang="en-CA" dirty="0">
            <a:solidFill>
              <a:schemeClr val="bg1">
                <a:lumMod val="50000"/>
              </a:schemeClr>
            </a:solidFill>
          </a:endParaRPr>
        </a:p>
      </dgm:t>
    </dgm:pt>
    <dgm:pt modelId="{191992EB-3261-4011-8E5B-A3AB0203F94B}" type="parTrans" cxnId="{9A5980CA-0B67-4AFD-8CD7-6D0E438B0F03}">
      <dgm:prSet/>
      <dgm:spPr/>
      <dgm:t>
        <a:bodyPr/>
        <a:lstStyle/>
        <a:p>
          <a:endParaRPr lang="en-CA"/>
        </a:p>
      </dgm:t>
    </dgm:pt>
    <dgm:pt modelId="{3EDF2A74-35C0-4CF8-A214-4537B3770CFA}" type="sibTrans" cxnId="{9A5980CA-0B67-4AFD-8CD7-6D0E438B0F03}">
      <dgm:prSet/>
      <dgm:spPr/>
      <dgm:t>
        <a:bodyPr/>
        <a:lstStyle/>
        <a:p>
          <a:endParaRPr lang="en-CA"/>
        </a:p>
      </dgm:t>
    </dgm:pt>
    <dgm:pt modelId="{6148605D-C226-42B7-AB61-6F68BEA9A5B8}" type="pres">
      <dgm:prSet presAssocID="{B46196C6-FB88-43DD-ACDE-C9B186883971}" presName="Name0" presStyleCnt="0">
        <dgm:presLayoutVars>
          <dgm:dir/>
          <dgm:animLvl val="lvl"/>
          <dgm:resizeHandles val="exact"/>
        </dgm:presLayoutVars>
      </dgm:prSet>
      <dgm:spPr/>
    </dgm:pt>
    <dgm:pt modelId="{90B70ADA-5A3E-431F-ACEF-8DA8B8D3D48A}" type="pres">
      <dgm:prSet presAssocID="{D79B6C1A-B72B-4460-94C1-233E7EE4ED13}" presName="composite" presStyleCnt="0"/>
      <dgm:spPr/>
    </dgm:pt>
    <dgm:pt modelId="{A882AD1C-4C06-4459-8860-7B88029B1876}" type="pres">
      <dgm:prSet presAssocID="{D79B6C1A-B72B-4460-94C1-233E7EE4ED13}" presName="parTx" presStyleLbl="alignNode1" presStyleIdx="0" presStyleCnt="3">
        <dgm:presLayoutVars>
          <dgm:chMax val="0"/>
          <dgm:chPref val="0"/>
          <dgm:bulletEnabled val="1"/>
        </dgm:presLayoutVars>
      </dgm:prSet>
      <dgm:spPr/>
    </dgm:pt>
    <dgm:pt modelId="{1115D212-6374-4E47-8B2E-6B883099010E}" type="pres">
      <dgm:prSet presAssocID="{D79B6C1A-B72B-4460-94C1-233E7EE4ED13}" presName="desTx" presStyleLbl="alignAccFollowNode1" presStyleIdx="0" presStyleCnt="3">
        <dgm:presLayoutVars>
          <dgm:bulletEnabled val="1"/>
        </dgm:presLayoutVars>
      </dgm:prSet>
      <dgm:spPr/>
    </dgm:pt>
    <dgm:pt modelId="{6A3AFCF4-F82D-47AF-BA2E-E2CE47D190DF}" type="pres">
      <dgm:prSet presAssocID="{1817A0F8-4D66-430F-ABDB-9B6B883A2CAC}" presName="space" presStyleCnt="0"/>
      <dgm:spPr/>
    </dgm:pt>
    <dgm:pt modelId="{FF8742B8-9A24-4AA7-AFE3-4DF80C51DADC}" type="pres">
      <dgm:prSet presAssocID="{64113835-8E8A-478B-981E-522EBD42A3A8}" presName="composite" presStyleCnt="0"/>
      <dgm:spPr/>
    </dgm:pt>
    <dgm:pt modelId="{CE95A4BA-D168-475B-89C8-E1F9BEB2E778}" type="pres">
      <dgm:prSet presAssocID="{64113835-8E8A-478B-981E-522EBD42A3A8}" presName="parTx" presStyleLbl="alignNode1" presStyleIdx="1" presStyleCnt="3">
        <dgm:presLayoutVars>
          <dgm:chMax val="0"/>
          <dgm:chPref val="0"/>
          <dgm:bulletEnabled val="1"/>
        </dgm:presLayoutVars>
      </dgm:prSet>
      <dgm:spPr/>
    </dgm:pt>
    <dgm:pt modelId="{0D002F2B-9D25-474F-9E02-4EA1639D9204}" type="pres">
      <dgm:prSet presAssocID="{64113835-8E8A-478B-981E-522EBD42A3A8}" presName="desTx" presStyleLbl="alignAccFollowNode1" presStyleIdx="1" presStyleCnt="3">
        <dgm:presLayoutVars>
          <dgm:bulletEnabled val="1"/>
        </dgm:presLayoutVars>
      </dgm:prSet>
      <dgm:spPr/>
    </dgm:pt>
    <dgm:pt modelId="{779CDA7F-B6CD-42CC-B402-4718C2249B5D}" type="pres">
      <dgm:prSet presAssocID="{62E76C12-C3B1-4330-A9E6-B13504110AE1}" presName="space" presStyleCnt="0"/>
      <dgm:spPr/>
    </dgm:pt>
    <dgm:pt modelId="{43937AFE-E562-40DF-BEF1-13DBD1BF7318}" type="pres">
      <dgm:prSet presAssocID="{6D1C4A36-DED2-4D20-95FF-90E0B6F68405}" presName="composite" presStyleCnt="0"/>
      <dgm:spPr/>
    </dgm:pt>
    <dgm:pt modelId="{5020AC71-D03E-4121-932F-F2BE87AC3275}" type="pres">
      <dgm:prSet presAssocID="{6D1C4A36-DED2-4D20-95FF-90E0B6F68405}" presName="parTx" presStyleLbl="alignNode1" presStyleIdx="2" presStyleCnt="3">
        <dgm:presLayoutVars>
          <dgm:chMax val="0"/>
          <dgm:chPref val="0"/>
          <dgm:bulletEnabled val="1"/>
        </dgm:presLayoutVars>
      </dgm:prSet>
      <dgm:spPr/>
    </dgm:pt>
    <dgm:pt modelId="{A6AFB27F-B30D-4C28-B480-4B85E71650B8}" type="pres">
      <dgm:prSet presAssocID="{6D1C4A36-DED2-4D20-95FF-90E0B6F68405}" presName="desTx" presStyleLbl="alignAccFollowNode1" presStyleIdx="2" presStyleCnt="3">
        <dgm:presLayoutVars>
          <dgm:bulletEnabled val="1"/>
        </dgm:presLayoutVars>
      </dgm:prSet>
      <dgm:spPr/>
    </dgm:pt>
  </dgm:ptLst>
  <dgm:cxnLst>
    <dgm:cxn modelId="{EFBA8502-9AB7-4EDD-84D8-ACD7507219BE}" srcId="{6D1C4A36-DED2-4D20-95FF-90E0B6F68405}" destId="{64418CE7-2DDC-4A6B-A7D9-B2898699725C}" srcOrd="5" destOrd="0" parTransId="{99F4E7D8-3718-4AD8-B486-5550215ACD85}" sibTransId="{90219E7E-2EA3-4E9D-A975-7C9D14738DFD}"/>
    <dgm:cxn modelId="{98D0010B-A5AD-4C14-99DA-E262C5643F50}" srcId="{64113835-8E8A-478B-981E-522EBD42A3A8}" destId="{4BC2196B-BC15-4836-BF7F-32BE1AD58D41}" srcOrd="3" destOrd="0" parTransId="{EB7A85D2-0729-4055-BFFF-C23BA9E3AC40}" sibTransId="{77431B9E-7A88-45B4-87CC-9DF1C25A52F1}"/>
    <dgm:cxn modelId="{46335711-93D6-4723-81C3-A662887F286F}" srcId="{6D1C4A36-DED2-4D20-95FF-90E0B6F68405}" destId="{2F566E73-1A58-4EF9-A1DB-FE164B7F28A8}" srcOrd="4" destOrd="0" parTransId="{378D8B4C-9164-4C23-97E7-E1BC26A92416}" sibTransId="{308871BA-BD10-41D7-8D5E-7A51106EBE2E}"/>
    <dgm:cxn modelId="{F4333213-2572-4CAF-B774-1EBE9BBFB77F}" type="presOf" srcId="{015322E0-6AC7-41FF-9290-A2424A8AC316}" destId="{A6AFB27F-B30D-4C28-B480-4B85E71650B8}" srcOrd="0" destOrd="0" presId="urn:microsoft.com/office/officeart/2005/8/layout/hList1"/>
    <dgm:cxn modelId="{BFCC7919-CC53-4ECA-81F4-1C2F538F2EF7}" type="presOf" srcId="{52979EB2-3D17-4F79-AAF5-4D3316AB81E7}" destId="{1115D212-6374-4E47-8B2E-6B883099010E}" srcOrd="0" destOrd="0" presId="urn:microsoft.com/office/officeart/2005/8/layout/hList1"/>
    <dgm:cxn modelId="{76E2E41B-54DA-4C51-BD81-2749C8FE17D7}" type="presOf" srcId="{B36EBD9D-C616-41B6-B845-D1ED0955FF45}" destId="{0D002F2B-9D25-474F-9E02-4EA1639D9204}" srcOrd="0" destOrd="4" presId="urn:microsoft.com/office/officeart/2005/8/layout/hList1"/>
    <dgm:cxn modelId="{6D9ABF1E-0937-41B8-BBF8-B751AFD8F168}" srcId="{64113835-8E8A-478B-981E-522EBD42A3A8}" destId="{8A9FE8F7-4DBC-4E06-BB76-0DFDD4A224CE}" srcOrd="1" destOrd="0" parTransId="{CE8400E6-AE69-410F-9121-9127541A5959}" sibTransId="{B7914D5F-5086-40B7-9C08-E3B78DACD75B}"/>
    <dgm:cxn modelId="{DB14F61F-72A5-4398-8FBD-6BE500620EDA}" srcId="{6D1C4A36-DED2-4D20-95FF-90E0B6F68405}" destId="{F1A3FF72-4B25-4300-B34C-8C2BF86E44E1}" srcOrd="7" destOrd="0" parTransId="{154CF11F-5AF7-4B0F-8D38-9AB5F7C3870A}" sibTransId="{CA540B32-EAAC-4BB9-AB37-CDB6CC3D6DA1}"/>
    <dgm:cxn modelId="{3F748820-9F07-4FD1-8C75-667EDFBB094E}" srcId="{6D1C4A36-DED2-4D20-95FF-90E0B6F68405}" destId="{07DEEAC8-3494-4A06-92AC-9F8CFD5E1F2C}" srcOrd="1" destOrd="0" parTransId="{91A02FE1-6F9A-4101-99BE-A75C1DE5805A}" sibTransId="{5EFE7C4B-E86F-4026-B6F6-ED98784D5E1E}"/>
    <dgm:cxn modelId="{9738B621-98E9-4F05-B5EA-B4177016201A}" srcId="{D79B6C1A-B72B-4460-94C1-233E7EE4ED13}" destId="{F54F40D9-2775-41C7-AB52-B326FB48DA1F}" srcOrd="2" destOrd="0" parTransId="{F2990E7F-3D05-4996-A91D-F82FD8D76B2B}" sibTransId="{9697E11E-9356-4AD3-8D6B-5C87D4CE8CE8}"/>
    <dgm:cxn modelId="{45D0752B-BE85-46AD-BB3C-A352516C75CC}" srcId="{6D1C4A36-DED2-4D20-95FF-90E0B6F68405}" destId="{015322E0-6AC7-41FF-9290-A2424A8AC316}" srcOrd="0" destOrd="0" parTransId="{3AB24737-5E3F-4C31-B183-8EDB1E9F83C5}" sibTransId="{5A190462-7B1F-4114-9DDF-A20A6AFD9A2D}"/>
    <dgm:cxn modelId="{6CB2712D-20C1-4FAE-A5F1-D4A99F5446A0}" type="presOf" srcId="{D79B6C1A-B72B-4460-94C1-233E7EE4ED13}" destId="{A882AD1C-4C06-4459-8860-7B88029B1876}" srcOrd="0" destOrd="0" presId="urn:microsoft.com/office/officeart/2005/8/layout/hList1"/>
    <dgm:cxn modelId="{34BB6135-E137-43A0-8C52-E743EFA239D6}" srcId="{D79B6C1A-B72B-4460-94C1-233E7EE4ED13}" destId="{9612191B-9A9E-43F4-AF51-A8226C0BDCE5}" srcOrd="3" destOrd="0" parTransId="{3B665B77-6AC3-48DE-82A7-95EEFEB8E6E7}" sibTransId="{1E3DE346-8BC0-45D1-B374-1769F750CD8C}"/>
    <dgm:cxn modelId="{1CBB4F39-27D4-4128-AC54-CC05CFD430B4}" srcId="{64113835-8E8A-478B-981E-522EBD42A3A8}" destId="{F2303DED-B3EA-40FE-BFC2-317CAA3FEE0C}" srcOrd="9" destOrd="0" parTransId="{FF24FFBF-3877-4D35-AC7A-E0225BBF7B95}" sibTransId="{E83E4333-774B-48B3-BF48-4D1898C2A71C}"/>
    <dgm:cxn modelId="{46AEE25F-F5C9-4D28-BE16-63B29F3AB10C}" srcId="{64113835-8E8A-478B-981E-522EBD42A3A8}" destId="{7356E141-48DB-4157-98E5-B86A68E2D459}" srcOrd="8" destOrd="0" parTransId="{6C051D4B-9C1B-4158-909F-7706FEF893A8}" sibTransId="{D7E8C441-90B9-4D90-817C-565C390E5ED7}"/>
    <dgm:cxn modelId="{AA3AF363-5AA9-479C-A672-E4B704C04771}" srcId="{64113835-8E8A-478B-981E-522EBD42A3A8}" destId="{EDB0CEBB-C0B6-4D45-842B-882D2B1ED5EF}" srcOrd="2" destOrd="0" parTransId="{54142B61-19F3-4877-B571-1D9EA1B5172C}" sibTransId="{21C30C54-1180-4A92-B594-1FE61E9AEF57}"/>
    <dgm:cxn modelId="{5B637F6B-EAD9-4D6D-971F-E75C8793A29E}" type="presOf" srcId="{E904B6EC-5E74-4D4E-8778-6C7A518260C0}" destId="{1115D212-6374-4E47-8B2E-6B883099010E}" srcOrd="0" destOrd="1" presId="urn:microsoft.com/office/officeart/2005/8/layout/hList1"/>
    <dgm:cxn modelId="{98B8B76C-B7B4-4AD0-9EB0-3CC351A76EDC}" type="presOf" srcId="{45DECF33-978A-48FE-A2BC-86DA50560E8E}" destId="{A6AFB27F-B30D-4C28-B480-4B85E71650B8}" srcOrd="0" destOrd="8" presId="urn:microsoft.com/office/officeart/2005/8/layout/hList1"/>
    <dgm:cxn modelId="{35E44B53-B776-4524-A8A2-B7C998C5C017}" type="presOf" srcId="{6D1C4A36-DED2-4D20-95FF-90E0B6F68405}" destId="{5020AC71-D03E-4121-932F-F2BE87AC3275}" srcOrd="0" destOrd="0" presId="urn:microsoft.com/office/officeart/2005/8/layout/hList1"/>
    <dgm:cxn modelId="{59106557-3B5D-42E5-B9FC-0CF807A8B4B7}" type="presOf" srcId="{7356E141-48DB-4157-98E5-B86A68E2D459}" destId="{0D002F2B-9D25-474F-9E02-4EA1639D9204}" srcOrd="0" destOrd="8" presId="urn:microsoft.com/office/officeart/2005/8/layout/hList1"/>
    <dgm:cxn modelId="{1B8D0758-49D7-42AA-B0CF-8915FE3BDDD2}" srcId="{D79B6C1A-B72B-4460-94C1-233E7EE4ED13}" destId="{E904B6EC-5E74-4D4E-8778-6C7A518260C0}" srcOrd="1" destOrd="0" parTransId="{37442B30-6D7A-4E36-9943-08D52154B9F5}" sibTransId="{CE0A0F1A-CDB8-4613-B227-63EE6A86BF6F}"/>
    <dgm:cxn modelId="{08976A58-D096-4D07-ACE2-4C89F3265F44}" srcId="{64113835-8E8A-478B-981E-522EBD42A3A8}" destId="{B36EBD9D-C616-41B6-B845-D1ED0955FF45}" srcOrd="4" destOrd="0" parTransId="{A1C93037-E2EB-4821-9725-66994BD5B501}" sibTransId="{C1626F68-2A61-4405-B0A8-B684D2D549E8}"/>
    <dgm:cxn modelId="{8A03698A-6377-43F0-A4D7-AD87172BEBDE}" srcId="{6D1C4A36-DED2-4D20-95FF-90E0B6F68405}" destId="{971A21D0-3F3E-4A3B-B877-69221176587F}" srcOrd="6" destOrd="0" parTransId="{B5FFCB65-671A-433A-B07D-A26041FBF2BF}" sibTransId="{0BE6382F-EE06-4543-8241-15D17847D9BC}"/>
    <dgm:cxn modelId="{B1801A8C-1BBA-4F9B-97D6-127BB2169CEC}" type="presOf" srcId="{2F566E73-1A58-4EF9-A1DB-FE164B7F28A8}" destId="{A6AFB27F-B30D-4C28-B480-4B85E71650B8}" srcOrd="0" destOrd="4" presId="urn:microsoft.com/office/officeart/2005/8/layout/hList1"/>
    <dgm:cxn modelId="{B4B22A8C-0967-48CA-A36A-99F532C44067}" srcId="{64113835-8E8A-478B-981E-522EBD42A3A8}" destId="{1A7673A1-3C23-4417-9A0E-D2FE4C177BF6}" srcOrd="0" destOrd="0" parTransId="{6306C98F-F490-45C0-98BE-0FA3C4E2641A}" sibTransId="{E7C691CA-6A6A-4CF4-BB7F-C53AD77C33D2}"/>
    <dgm:cxn modelId="{5CF5A392-FFF4-442B-8917-FAF2CBED171C}" type="presOf" srcId="{B46196C6-FB88-43DD-ACDE-C9B186883971}" destId="{6148605D-C226-42B7-AB61-6F68BEA9A5B8}" srcOrd="0" destOrd="0" presId="urn:microsoft.com/office/officeart/2005/8/layout/hList1"/>
    <dgm:cxn modelId="{C7749696-474F-4A96-95E8-A9AC75341682}" srcId="{B46196C6-FB88-43DD-ACDE-C9B186883971}" destId="{6D1C4A36-DED2-4D20-95FF-90E0B6F68405}" srcOrd="2" destOrd="0" parTransId="{195FE109-5238-4DA7-A336-F013D86278D7}" sibTransId="{4B472419-B1A1-4FBD-B67F-270187F02BAF}"/>
    <dgm:cxn modelId="{9EF76499-0F19-471F-96C1-4659E3954537}" srcId="{64113835-8E8A-478B-981E-522EBD42A3A8}" destId="{4DB3B49A-6E6D-4069-A369-E5974A6DB019}" srcOrd="5" destOrd="0" parTransId="{21907F1F-C85E-467C-B904-945A2664FDAD}" sibTransId="{E61D0476-8427-4D3F-B1DD-F3AB18BBB0F1}"/>
    <dgm:cxn modelId="{5BB2059A-F12B-4998-966B-9A87D6E1E35C}" srcId="{64113835-8E8A-478B-981E-522EBD42A3A8}" destId="{AC35045C-807A-4074-A86A-E70D3B6B1B64}" srcOrd="7" destOrd="0" parTransId="{5D9E6F2B-DD1C-4826-8B20-7A63D413B766}" sibTransId="{5948ED88-78A0-46DF-BA41-96DC4AE2733B}"/>
    <dgm:cxn modelId="{A9A4119A-0722-46A6-B385-8C1D4FD2FFDE}" type="presOf" srcId="{F54F40D9-2775-41C7-AB52-B326FB48DA1F}" destId="{1115D212-6374-4E47-8B2E-6B883099010E}" srcOrd="0" destOrd="2" presId="urn:microsoft.com/office/officeart/2005/8/layout/hList1"/>
    <dgm:cxn modelId="{AAF3579B-8BA6-4D69-9092-E54C197AD4A1}" type="presOf" srcId="{1A7673A1-3C23-4417-9A0E-D2FE4C177BF6}" destId="{0D002F2B-9D25-474F-9E02-4EA1639D9204}" srcOrd="0" destOrd="0" presId="urn:microsoft.com/office/officeart/2005/8/layout/hList1"/>
    <dgm:cxn modelId="{D75052A7-EA84-4DC9-87B2-88F2679270A8}" srcId="{D79B6C1A-B72B-4460-94C1-233E7EE4ED13}" destId="{52979EB2-3D17-4F79-AAF5-4D3316AB81E7}" srcOrd="0" destOrd="0" parTransId="{23382128-EBAA-4CA6-9C78-6AD494CE340F}" sibTransId="{3C7BB0A4-0C58-4EA8-AA96-31885A2CD009}"/>
    <dgm:cxn modelId="{5888ADA9-5D9E-47EA-BC2C-920D950AD5D7}" type="presOf" srcId="{4BC2196B-BC15-4836-BF7F-32BE1AD58D41}" destId="{0D002F2B-9D25-474F-9E02-4EA1639D9204}" srcOrd="0" destOrd="3" presId="urn:microsoft.com/office/officeart/2005/8/layout/hList1"/>
    <dgm:cxn modelId="{6B0C69AA-6906-42EB-8BEF-FCDCEC3D3593}" type="presOf" srcId="{EDB0CEBB-C0B6-4D45-842B-882D2B1ED5EF}" destId="{0D002F2B-9D25-474F-9E02-4EA1639D9204}" srcOrd="0" destOrd="2" presId="urn:microsoft.com/office/officeart/2005/8/layout/hList1"/>
    <dgm:cxn modelId="{A8568FAA-B5AC-4383-B9A9-0F8DBDFEF6D3}" type="presOf" srcId="{8A9FE8F7-4DBC-4E06-BB76-0DFDD4A224CE}" destId="{0D002F2B-9D25-474F-9E02-4EA1639D9204}" srcOrd="0" destOrd="1" presId="urn:microsoft.com/office/officeart/2005/8/layout/hList1"/>
    <dgm:cxn modelId="{9398E1AF-B359-4E4E-AC69-6E1BA87A054C}" type="presOf" srcId="{953E70C1-AFB2-4FFE-B3D8-39C6F411E8AA}" destId="{0D002F2B-9D25-474F-9E02-4EA1639D9204}" srcOrd="0" destOrd="6" presId="urn:microsoft.com/office/officeart/2005/8/layout/hList1"/>
    <dgm:cxn modelId="{5B74C3B0-E1D8-4438-B955-9DD71213D5F2}" type="presOf" srcId="{47574BA7-7B38-428C-865F-4C0B9111BA54}" destId="{0D002F2B-9D25-474F-9E02-4EA1639D9204}" srcOrd="0" destOrd="10" presId="urn:microsoft.com/office/officeart/2005/8/layout/hList1"/>
    <dgm:cxn modelId="{BD311EB1-1CEE-4E69-8D6D-CF15ECE50F08}" type="presOf" srcId="{F1A3FF72-4B25-4300-B34C-8C2BF86E44E1}" destId="{A6AFB27F-B30D-4C28-B480-4B85E71650B8}" srcOrd="0" destOrd="7" presId="urn:microsoft.com/office/officeart/2005/8/layout/hList1"/>
    <dgm:cxn modelId="{679F9DB3-CF23-41AA-8105-A16B54B3CB1C}" srcId="{6D1C4A36-DED2-4D20-95FF-90E0B6F68405}" destId="{AD79FC35-0AE3-48F1-85F2-EA1E4FCD7461}" srcOrd="2" destOrd="0" parTransId="{F277B392-AC40-4DF5-876F-30904CB1EC03}" sibTransId="{ABB66248-CA1B-4E16-A68F-6EC5AA841068}"/>
    <dgm:cxn modelId="{FDDCB9BB-274F-4169-A1F9-0EC1E7A548FC}" srcId="{6D1C4A36-DED2-4D20-95FF-90E0B6F68405}" destId="{43C61D66-0343-4394-9F64-EAF2D1D7ACAE}" srcOrd="3" destOrd="0" parTransId="{B96C5E9B-7279-41AB-8EF8-6D3DA4815D8C}" sibTransId="{12B2AA26-A2FC-4351-A0C6-7E54294AC332}"/>
    <dgm:cxn modelId="{C895C6BC-2BF0-41EF-8307-43F70875D1AE}" type="presOf" srcId="{64418CE7-2DDC-4A6B-A7D9-B2898699725C}" destId="{A6AFB27F-B30D-4C28-B480-4B85E71650B8}" srcOrd="0" destOrd="5" presId="urn:microsoft.com/office/officeart/2005/8/layout/hList1"/>
    <dgm:cxn modelId="{F2FF7EC1-766E-4F1C-9E69-2AFB1648EBC7}" type="presOf" srcId="{F2303DED-B3EA-40FE-BFC2-317CAA3FEE0C}" destId="{0D002F2B-9D25-474F-9E02-4EA1639D9204}" srcOrd="0" destOrd="9" presId="urn:microsoft.com/office/officeart/2005/8/layout/hList1"/>
    <dgm:cxn modelId="{9A5980CA-0B67-4AFD-8CD7-6D0E438B0F03}" srcId="{6D1C4A36-DED2-4D20-95FF-90E0B6F68405}" destId="{45DECF33-978A-48FE-A2BC-86DA50560E8E}" srcOrd="8" destOrd="0" parTransId="{191992EB-3261-4011-8E5B-A3AB0203F94B}" sibTransId="{3EDF2A74-35C0-4CF8-A214-4537B3770CFA}"/>
    <dgm:cxn modelId="{DAE5EFCC-22A8-4790-9369-215BD7568825}" srcId="{B46196C6-FB88-43DD-ACDE-C9B186883971}" destId="{D79B6C1A-B72B-4460-94C1-233E7EE4ED13}" srcOrd="0" destOrd="0" parTransId="{C0DB0BBC-3437-4279-BA5C-A7DADB02AB61}" sibTransId="{1817A0F8-4D66-430F-ABDB-9B6B883A2CAC}"/>
    <dgm:cxn modelId="{58C94FCF-150D-4940-A2A3-5F1944A01444}" type="presOf" srcId="{43C61D66-0343-4394-9F64-EAF2D1D7ACAE}" destId="{A6AFB27F-B30D-4C28-B480-4B85E71650B8}" srcOrd="0" destOrd="3" presId="urn:microsoft.com/office/officeart/2005/8/layout/hList1"/>
    <dgm:cxn modelId="{180D49D5-4827-4178-A790-571FBB41143C}" type="presOf" srcId="{4DB3B49A-6E6D-4069-A369-E5974A6DB019}" destId="{0D002F2B-9D25-474F-9E02-4EA1639D9204}" srcOrd="0" destOrd="5" presId="urn:microsoft.com/office/officeart/2005/8/layout/hList1"/>
    <dgm:cxn modelId="{71925EDD-BB81-418E-B7D5-42C76FF60CBA}" type="presOf" srcId="{971A21D0-3F3E-4A3B-B877-69221176587F}" destId="{A6AFB27F-B30D-4C28-B480-4B85E71650B8}" srcOrd="0" destOrd="6" presId="urn:microsoft.com/office/officeart/2005/8/layout/hList1"/>
    <dgm:cxn modelId="{60F21DDF-244A-454C-BE54-A0E0EDF9505E}" type="presOf" srcId="{9612191B-9A9E-43F4-AF51-A8226C0BDCE5}" destId="{1115D212-6374-4E47-8B2E-6B883099010E}" srcOrd="0" destOrd="3" presId="urn:microsoft.com/office/officeart/2005/8/layout/hList1"/>
    <dgm:cxn modelId="{EEF8D4E1-7C42-4C5E-9FF7-7D8C260C6295}" type="presOf" srcId="{AC35045C-807A-4074-A86A-E70D3B6B1B64}" destId="{0D002F2B-9D25-474F-9E02-4EA1639D9204}" srcOrd="0" destOrd="7" presId="urn:microsoft.com/office/officeart/2005/8/layout/hList1"/>
    <dgm:cxn modelId="{D1B1D9E3-C6B3-4169-BA9D-4AB7ABFD040C}" type="presOf" srcId="{64113835-8E8A-478B-981E-522EBD42A3A8}" destId="{CE95A4BA-D168-475B-89C8-E1F9BEB2E778}" srcOrd="0" destOrd="0" presId="urn:microsoft.com/office/officeart/2005/8/layout/hList1"/>
    <dgm:cxn modelId="{0B11E1E3-6560-46AB-B711-CB71CCC78CDD}" type="presOf" srcId="{AD79FC35-0AE3-48F1-85F2-EA1E4FCD7461}" destId="{A6AFB27F-B30D-4C28-B480-4B85E71650B8}" srcOrd="0" destOrd="2" presId="urn:microsoft.com/office/officeart/2005/8/layout/hList1"/>
    <dgm:cxn modelId="{4C3C76E5-AE27-4A69-A4B3-F882D16D2DD4}" srcId="{B46196C6-FB88-43DD-ACDE-C9B186883971}" destId="{64113835-8E8A-478B-981E-522EBD42A3A8}" srcOrd="1" destOrd="0" parTransId="{85830826-569D-47EB-850F-A68904B53225}" sibTransId="{62E76C12-C3B1-4330-A9E6-B13504110AE1}"/>
    <dgm:cxn modelId="{4FDD5BE9-C9D8-4674-90F2-4B55CBF640D7}" srcId="{64113835-8E8A-478B-981E-522EBD42A3A8}" destId="{953E70C1-AFB2-4FFE-B3D8-39C6F411E8AA}" srcOrd="6" destOrd="0" parTransId="{AD6CC9C1-1AE0-4A79-805E-5056C78F1639}" sibTransId="{472E80FE-27C8-4209-B450-1038C9A0C22B}"/>
    <dgm:cxn modelId="{9EAD69EA-5438-4E65-BAA0-D26A53D6596F}" srcId="{64113835-8E8A-478B-981E-522EBD42A3A8}" destId="{47574BA7-7B38-428C-865F-4C0B9111BA54}" srcOrd="10" destOrd="0" parTransId="{2BC0A03F-2E54-473C-B8AF-DAD2EA8F2CEA}" sibTransId="{5F7243BA-EF7E-4218-A5A0-F9FBC76BD09E}"/>
    <dgm:cxn modelId="{474D8BFD-F9E0-4A7A-AF33-ECAE2E62291F}" type="presOf" srcId="{07DEEAC8-3494-4A06-92AC-9F8CFD5E1F2C}" destId="{A6AFB27F-B30D-4C28-B480-4B85E71650B8}" srcOrd="0" destOrd="1" presId="urn:microsoft.com/office/officeart/2005/8/layout/hList1"/>
    <dgm:cxn modelId="{C7CF7CBF-F5EB-42D6-B167-E1BB0358C956}" type="presParOf" srcId="{6148605D-C226-42B7-AB61-6F68BEA9A5B8}" destId="{90B70ADA-5A3E-431F-ACEF-8DA8B8D3D48A}" srcOrd="0" destOrd="0" presId="urn:microsoft.com/office/officeart/2005/8/layout/hList1"/>
    <dgm:cxn modelId="{AB87059A-0EE4-4429-A014-9B17F5CCF307}" type="presParOf" srcId="{90B70ADA-5A3E-431F-ACEF-8DA8B8D3D48A}" destId="{A882AD1C-4C06-4459-8860-7B88029B1876}" srcOrd="0" destOrd="0" presId="urn:microsoft.com/office/officeart/2005/8/layout/hList1"/>
    <dgm:cxn modelId="{A00D7F2C-5A19-4AED-91C0-751AD7087926}" type="presParOf" srcId="{90B70ADA-5A3E-431F-ACEF-8DA8B8D3D48A}" destId="{1115D212-6374-4E47-8B2E-6B883099010E}" srcOrd="1" destOrd="0" presId="urn:microsoft.com/office/officeart/2005/8/layout/hList1"/>
    <dgm:cxn modelId="{EE40CF6F-EEAC-4B16-B594-B519C0BF5F23}" type="presParOf" srcId="{6148605D-C226-42B7-AB61-6F68BEA9A5B8}" destId="{6A3AFCF4-F82D-47AF-BA2E-E2CE47D190DF}" srcOrd="1" destOrd="0" presId="urn:microsoft.com/office/officeart/2005/8/layout/hList1"/>
    <dgm:cxn modelId="{126FAC25-CF0B-4263-9526-0B6101BDFCE3}" type="presParOf" srcId="{6148605D-C226-42B7-AB61-6F68BEA9A5B8}" destId="{FF8742B8-9A24-4AA7-AFE3-4DF80C51DADC}" srcOrd="2" destOrd="0" presId="urn:microsoft.com/office/officeart/2005/8/layout/hList1"/>
    <dgm:cxn modelId="{4CA3E299-C162-4060-9044-5C00E2D847DE}" type="presParOf" srcId="{FF8742B8-9A24-4AA7-AFE3-4DF80C51DADC}" destId="{CE95A4BA-D168-475B-89C8-E1F9BEB2E778}" srcOrd="0" destOrd="0" presId="urn:microsoft.com/office/officeart/2005/8/layout/hList1"/>
    <dgm:cxn modelId="{EBC34858-408F-486F-A44C-A23FFE8B51A3}" type="presParOf" srcId="{FF8742B8-9A24-4AA7-AFE3-4DF80C51DADC}" destId="{0D002F2B-9D25-474F-9E02-4EA1639D9204}" srcOrd="1" destOrd="0" presId="urn:microsoft.com/office/officeart/2005/8/layout/hList1"/>
    <dgm:cxn modelId="{9EF06428-C319-4044-B86F-5EC4319B4B77}" type="presParOf" srcId="{6148605D-C226-42B7-AB61-6F68BEA9A5B8}" destId="{779CDA7F-B6CD-42CC-B402-4718C2249B5D}" srcOrd="3" destOrd="0" presId="urn:microsoft.com/office/officeart/2005/8/layout/hList1"/>
    <dgm:cxn modelId="{F3191D00-41B1-44CB-AF93-4F3E1A3DE824}" type="presParOf" srcId="{6148605D-C226-42B7-AB61-6F68BEA9A5B8}" destId="{43937AFE-E562-40DF-BEF1-13DBD1BF7318}" srcOrd="4" destOrd="0" presId="urn:microsoft.com/office/officeart/2005/8/layout/hList1"/>
    <dgm:cxn modelId="{2D4AD1D6-27E2-433C-A907-95C9E9C586E4}" type="presParOf" srcId="{43937AFE-E562-40DF-BEF1-13DBD1BF7318}" destId="{5020AC71-D03E-4121-932F-F2BE87AC3275}" srcOrd="0" destOrd="0" presId="urn:microsoft.com/office/officeart/2005/8/layout/hList1"/>
    <dgm:cxn modelId="{CB845C56-4CF5-4208-A179-D69300027687}" type="presParOf" srcId="{43937AFE-E562-40DF-BEF1-13DBD1BF7318}" destId="{A6AFB27F-B30D-4C28-B480-4B85E71650B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16E60-6578-4B23-8032-77DF50F8310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CA"/>
        </a:p>
      </dgm:t>
    </dgm:pt>
    <dgm:pt modelId="{9FD62B58-68B2-4612-9FD7-D0EC3FFFB8D5}">
      <dgm:prSet phldrT="[Text]"/>
      <dgm:spPr>
        <a:solidFill>
          <a:schemeClr val="bg2">
            <a:alpha val="90000"/>
          </a:schemeClr>
        </a:solidFill>
      </dgm:spPr>
      <dgm:t>
        <a:bodyPr/>
        <a:lstStyle/>
        <a:p>
          <a:r>
            <a:rPr lang="en-CA" b="1" dirty="0">
              <a:solidFill>
                <a:schemeClr val="bg1">
                  <a:lumMod val="50000"/>
                </a:schemeClr>
              </a:solidFill>
            </a:rPr>
            <a:t>Features </a:t>
          </a:r>
        </a:p>
      </dgm:t>
    </dgm:pt>
    <dgm:pt modelId="{D30C2435-835D-47AE-881F-F260207F7AA0}" type="parTrans" cxnId="{4B48E37A-0C99-4799-9CA6-92DDE2FA21F1}">
      <dgm:prSet/>
      <dgm:spPr/>
      <dgm:t>
        <a:bodyPr/>
        <a:lstStyle/>
        <a:p>
          <a:endParaRPr lang="en-CA"/>
        </a:p>
      </dgm:t>
    </dgm:pt>
    <dgm:pt modelId="{464D9659-6B42-4D2F-AF82-0D4C32FFBC15}" type="sibTrans" cxnId="{4B48E37A-0C99-4799-9CA6-92DDE2FA21F1}">
      <dgm:prSet/>
      <dgm:spPr/>
      <dgm:t>
        <a:bodyPr/>
        <a:lstStyle/>
        <a:p>
          <a:endParaRPr lang="en-CA"/>
        </a:p>
      </dgm:t>
    </dgm:pt>
    <dgm:pt modelId="{2AE40523-F0F3-4BAA-BDBD-3DBAB7FE95F0}">
      <dgm:prSet phldrT="[Text]"/>
      <dgm:spPr>
        <a:solidFill>
          <a:srgbClr val="FFC000">
            <a:alpha val="90000"/>
          </a:srgbClr>
        </a:solidFill>
      </dgm:spPr>
      <dgm:t>
        <a:bodyPr/>
        <a:lstStyle/>
        <a:p>
          <a:r>
            <a:rPr lang="en-CA" dirty="0">
              <a:solidFill>
                <a:srgbClr val="C00000"/>
              </a:solidFill>
            </a:rPr>
            <a:t>Independent Variables</a:t>
          </a:r>
        </a:p>
      </dgm:t>
    </dgm:pt>
    <dgm:pt modelId="{438865FF-C011-417A-B527-8D36DF36F683}" type="parTrans" cxnId="{9D4EB891-EBA8-4FDB-BDD8-2E7514A7398F}">
      <dgm:prSet/>
      <dgm:spPr/>
      <dgm:t>
        <a:bodyPr/>
        <a:lstStyle/>
        <a:p>
          <a:endParaRPr lang="en-CA"/>
        </a:p>
      </dgm:t>
    </dgm:pt>
    <dgm:pt modelId="{1403AB5B-24B1-4BD3-8156-0F3030F26882}" type="sibTrans" cxnId="{9D4EB891-EBA8-4FDB-BDD8-2E7514A7398F}">
      <dgm:prSet/>
      <dgm:spPr/>
      <dgm:t>
        <a:bodyPr/>
        <a:lstStyle/>
        <a:p>
          <a:endParaRPr lang="en-CA"/>
        </a:p>
      </dgm:t>
    </dgm:pt>
    <dgm:pt modelId="{BAD5E79F-B846-4D64-BB58-9F4A0453F267}">
      <dgm:prSet phldrT="[Text]" custT="1"/>
      <dgm:spPr>
        <a:solidFill>
          <a:schemeClr val="accent5">
            <a:lumMod val="60000"/>
            <a:lumOff val="40000"/>
            <a:alpha val="89804"/>
          </a:schemeClr>
        </a:solidFill>
      </dgm:spPr>
      <dgm:t>
        <a:bodyPr/>
        <a:lstStyle/>
        <a:p>
          <a:pPr>
            <a:buNone/>
          </a:pPr>
          <a:r>
            <a:rPr lang="en-CA" sz="1600" b="1" dirty="0">
              <a:solidFill>
                <a:srgbClr val="C00000"/>
              </a:solidFill>
            </a:rPr>
            <a:t>Categorical</a:t>
          </a:r>
        </a:p>
        <a:p>
          <a:pPr>
            <a:buFont typeface="Arial" panose="020B0604020202020204" pitchFamily="34" charset="0"/>
            <a:buNone/>
          </a:pPr>
          <a:r>
            <a:rPr lang="en-CA" sz="1600" dirty="0">
              <a:solidFill>
                <a:schemeClr val="bg1">
                  <a:lumMod val="50000"/>
                </a:schemeClr>
              </a:solidFill>
            </a:rPr>
            <a:t>Smoking, AlcoholDrinking,Stroke,Sex , PhysicalActivity,  Asthma, KidneyDisease,SkinCancer, Diffwalking</a:t>
          </a:r>
        </a:p>
      </dgm:t>
    </dgm:pt>
    <dgm:pt modelId="{92D439E8-0187-4A4E-B488-9027D0EBA5BA}" type="parTrans" cxnId="{A056879B-2716-4344-BFE9-9059A1C663AA}">
      <dgm:prSet/>
      <dgm:spPr/>
      <dgm:t>
        <a:bodyPr/>
        <a:lstStyle/>
        <a:p>
          <a:endParaRPr lang="en-CA"/>
        </a:p>
      </dgm:t>
    </dgm:pt>
    <dgm:pt modelId="{C197E963-E090-42FE-8F53-0AA5B9402CDF}" type="sibTrans" cxnId="{A056879B-2716-4344-BFE9-9059A1C663AA}">
      <dgm:prSet/>
      <dgm:spPr/>
      <dgm:t>
        <a:bodyPr/>
        <a:lstStyle/>
        <a:p>
          <a:endParaRPr lang="en-CA"/>
        </a:p>
      </dgm:t>
    </dgm:pt>
    <dgm:pt modelId="{0731259F-90B9-4E76-B5E1-81E6D667C41D}">
      <dgm:prSet phldrT="[Text]" custT="1"/>
      <dgm:spPr>
        <a:solidFill>
          <a:schemeClr val="accent3">
            <a:alpha val="90000"/>
          </a:schemeClr>
        </a:solidFill>
      </dgm:spPr>
      <dgm:t>
        <a:bodyPr/>
        <a:lstStyle/>
        <a:p>
          <a:r>
            <a:rPr lang="en-CA" sz="1600" b="1" dirty="0">
              <a:solidFill>
                <a:srgbClr val="C00000"/>
              </a:solidFill>
            </a:rPr>
            <a:t>Continuous</a:t>
          </a:r>
        </a:p>
        <a:p>
          <a:r>
            <a:rPr lang="en-CA" sz="1600" b="1" dirty="0">
              <a:solidFill>
                <a:schemeClr val="bg1">
                  <a:lumMod val="50000"/>
                </a:schemeClr>
              </a:solidFill>
            </a:rPr>
            <a:t>BMI,</a:t>
          </a:r>
          <a:r>
            <a:rPr lang="en-CA" sz="1600" b="1" dirty="0">
              <a:solidFill>
                <a:srgbClr val="FF0000"/>
              </a:solidFill>
            </a:rPr>
            <a:t>   </a:t>
          </a:r>
          <a:r>
            <a:rPr lang="en-CA" sz="1600" b="1" dirty="0">
              <a:solidFill>
                <a:schemeClr val="bg1">
                  <a:lumMod val="50000"/>
                </a:schemeClr>
              </a:solidFill>
            </a:rPr>
            <a:t>PhysicalHealth,MentalHealth, AgeCategory,  GeneralHealth, Diabetic,Sleeptime,</a:t>
          </a:r>
        </a:p>
        <a:p>
          <a:r>
            <a:rPr lang="en-CA" sz="1600" b="1" dirty="0">
              <a:solidFill>
                <a:schemeClr val="bg1">
                  <a:lumMod val="50000"/>
                </a:schemeClr>
              </a:solidFill>
            </a:rPr>
            <a:t>Race</a:t>
          </a:r>
        </a:p>
        <a:p>
          <a:r>
            <a:rPr lang="en-CA" sz="1600" dirty="0"/>
            <a:t> </a:t>
          </a:r>
        </a:p>
      </dgm:t>
    </dgm:pt>
    <dgm:pt modelId="{1E3F191F-6059-4C29-87AF-C60B0FB109BB}" type="parTrans" cxnId="{09B170C5-A12B-4198-A103-79E60D15AF93}">
      <dgm:prSet/>
      <dgm:spPr/>
      <dgm:t>
        <a:bodyPr/>
        <a:lstStyle/>
        <a:p>
          <a:endParaRPr lang="en-CA"/>
        </a:p>
      </dgm:t>
    </dgm:pt>
    <dgm:pt modelId="{EBF64FFF-E7DF-4FED-9EED-ABD5295F626E}" type="sibTrans" cxnId="{09B170C5-A12B-4198-A103-79E60D15AF93}">
      <dgm:prSet/>
      <dgm:spPr/>
      <dgm:t>
        <a:bodyPr/>
        <a:lstStyle/>
        <a:p>
          <a:endParaRPr lang="en-CA"/>
        </a:p>
      </dgm:t>
    </dgm:pt>
    <dgm:pt modelId="{0532F488-4B72-4B72-AE6B-8A726E96D724}">
      <dgm:prSet phldrT="[Text]"/>
      <dgm:spPr>
        <a:solidFill>
          <a:srgbClr val="FFC000">
            <a:alpha val="90000"/>
          </a:srgbClr>
        </a:solidFill>
      </dgm:spPr>
      <dgm:t>
        <a:bodyPr/>
        <a:lstStyle/>
        <a:p>
          <a:r>
            <a:rPr lang="en-CA" dirty="0">
              <a:solidFill>
                <a:srgbClr val="C00000"/>
              </a:solidFill>
            </a:rPr>
            <a:t>Dependent Variables</a:t>
          </a:r>
        </a:p>
      </dgm:t>
    </dgm:pt>
    <dgm:pt modelId="{5347105D-B29D-4236-9355-A67A23EBC14A}" type="parTrans" cxnId="{F31889F7-3E92-4A8A-A1CD-448430E29B0B}">
      <dgm:prSet/>
      <dgm:spPr/>
      <dgm:t>
        <a:bodyPr/>
        <a:lstStyle/>
        <a:p>
          <a:endParaRPr lang="en-CA"/>
        </a:p>
      </dgm:t>
    </dgm:pt>
    <dgm:pt modelId="{D9D157FE-8EC8-4C67-9CFA-252185BE3937}" type="sibTrans" cxnId="{F31889F7-3E92-4A8A-A1CD-448430E29B0B}">
      <dgm:prSet/>
      <dgm:spPr/>
      <dgm:t>
        <a:bodyPr/>
        <a:lstStyle/>
        <a:p>
          <a:endParaRPr lang="en-CA"/>
        </a:p>
      </dgm:t>
    </dgm:pt>
    <dgm:pt modelId="{2D73E31F-5478-4FC6-9326-7DEBF8E504C9}">
      <dgm:prSet phldrT="[Text]" custT="1"/>
      <dgm:spPr>
        <a:solidFill>
          <a:schemeClr val="accent5">
            <a:lumMod val="40000"/>
            <a:lumOff val="60000"/>
            <a:alpha val="90000"/>
          </a:schemeClr>
        </a:solidFill>
      </dgm:spPr>
      <dgm:t>
        <a:bodyPr/>
        <a:lstStyle/>
        <a:p>
          <a:r>
            <a:rPr lang="en-CA" sz="1600" dirty="0">
              <a:solidFill>
                <a:schemeClr val="bg1">
                  <a:lumMod val="50000"/>
                </a:schemeClr>
              </a:solidFill>
            </a:rPr>
            <a:t>HeartDisease</a:t>
          </a:r>
          <a:r>
            <a:rPr lang="en-CA" sz="1800" dirty="0"/>
            <a:t>  </a:t>
          </a:r>
          <a:r>
            <a:rPr lang="en-CA" sz="1600" b="1" dirty="0">
              <a:solidFill>
                <a:srgbClr val="C00000"/>
              </a:solidFill>
            </a:rPr>
            <a:t>(Categorical)</a:t>
          </a:r>
        </a:p>
      </dgm:t>
    </dgm:pt>
    <dgm:pt modelId="{1C58B097-607F-4467-A4E8-274DBCF1ABDF}" type="parTrans" cxnId="{3C255505-F433-423C-B26C-E3941D40B32E}">
      <dgm:prSet/>
      <dgm:spPr/>
      <dgm:t>
        <a:bodyPr/>
        <a:lstStyle/>
        <a:p>
          <a:endParaRPr lang="en-CA"/>
        </a:p>
      </dgm:t>
    </dgm:pt>
    <dgm:pt modelId="{D5FD988D-4B10-4718-849B-98A9FF9C9B0D}" type="sibTrans" cxnId="{3C255505-F433-423C-B26C-E3941D40B32E}">
      <dgm:prSet/>
      <dgm:spPr/>
      <dgm:t>
        <a:bodyPr/>
        <a:lstStyle/>
        <a:p>
          <a:endParaRPr lang="en-CA"/>
        </a:p>
      </dgm:t>
    </dgm:pt>
    <dgm:pt modelId="{58304F6A-EB3A-40F6-8F86-88CE86901E01}" type="pres">
      <dgm:prSet presAssocID="{DAD16E60-6578-4B23-8032-77DF50F8310F}" presName="hierChild1" presStyleCnt="0">
        <dgm:presLayoutVars>
          <dgm:chPref val="1"/>
          <dgm:dir/>
          <dgm:animOne val="branch"/>
          <dgm:animLvl val="lvl"/>
          <dgm:resizeHandles/>
        </dgm:presLayoutVars>
      </dgm:prSet>
      <dgm:spPr/>
    </dgm:pt>
    <dgm:pt modelId="{FDA6D472-D8FB-41E7-8446-6A01D68AA8FD}" type="pres">
      <dgm:prSet presAssocID="{9FD62B58-68B2-4612-9FD7-D0EC3FFFB8D5}" presName="hierRoot1" presStyleCnt="0"/>
      <dgm:spPr/>
    </dgm:pt>
    <dgm:pt modelId="{D3D56986-3B46-4129-9954-76696ECA8DEF}" type="pres">
      <dgm:prSet presAssocID="{9FD62B58-68B2-4612-9FD7-D0EC3FFFB8D5}" presName="composite" presStyleCnt="0"/>
      <dgm:spPr/>
    </dgm:pt>
    <dgm:pt modelId="{619FDE83-333E-4F84-A61A-BC054AED6012}" type="pres">
      <dgm:prSet presAssocID="{9FD62B58-68B2-4612-9FD7-D0EC3FFFB8D5}" presName="background" presStyleLbl="node0" presStyleIdx="0" presStyleCnt="1"/>
      <dgm:spPr/>
    </dgm:pt>
    <dgm:pt modelId="{DCB7874B-7C67-460B-8BB0-8ACABD98C174}" type="pres">
      <dgm:prSet presAssocID="{9FD62B58-68B2-4612-9FD7-D0EC3FFFB8D5}" presName="text" presStyleLbl="fgAcc0" presStyleIdx="0" presStyleCnt="1" custScaleY="53985">
        <dgm:presLayoutVars>
          <dgm:chPref val="3"/>
        </dgm:presLayoutVars>
      </dgm:prSet>
      <dgm:spPr/>
    </dgm:pt>
    <dgm:pt modelId="{F39DA6FA-4884-4F21-81E1-6AB4B34D8007}" type="pres">
      <dgm:prSet presAssocID="{9FD62B58-68B2-4612-9FD7-D0EC3FFFB8D5}" presName="hierChild2" presStyleCnt="0"/>
      <dgm:spPr/>
    </dgm:pt>
    <dgm:pt modelId="{FFBED14B-6093-49ED-97D0-CE293DDFC631}" type="pres">
      <dgm:prSet presAssocID="{438865FF-C011-417A-B527-8D36DF36F683}" presName="Name10" presStyleLbl="parChTrans1D2" presStyleIdx="0" presStyleCnt="2"/>
      <dgm:spPr/>
    </dgm:pt>
    <dgm:pt modelId="{884394B3-4CC2-4E69-A365-B1120E34D6F1}" type="pres">
      <dgm:prSet presAssocID="{2AE40523-F0F3-4BAA-BDBD-3DBAB7FE95F0}" presName="hierRoot2" presStyleCnt="0"/>
      <dgm:spPr/>
    </dgm:pt>
    <dgm:pt modelId="{EAB3F04D-3CF7-4355-8ECF-CB7C73964295}" type="pres">
      <dgm:prSet presAssocID="{2AE40523-F0F3-4BAA-BDBD-3DBAB7FE95F0}" presName="composite2" presStyleCnt="0"/>
      <dgm:spPr/>
    </dgm:pt>
    <dgm:pt modelId="{820AAD83-F803-4F6E-9F57-F423B5957B6A}" type="pres">
      <dgm:prSet presAssocID="{2AE40523-F0F3-4BAA-BDBD-3DBAB7FE95F0}" presName="background2" presStyleLbl="node2" presStyleIdx="0" presStyleCnt="2"/>
      <dgm:spPr/>
    </dgm:pt>
    <dgm:pt modelId="{D46B67A6-E878-4948-938E-33DD5E47FE2E}" type="pres">
      <dgm:prSet presAssocID="{2AE40523-F0F3-4BAA-BDBD-3DBAB7FE95F0}" presName="text2" presStyleLbl="fgAcc2" presStyleIdx="0" presStyleCnt="2" custScaleY="60795">
        <dgm:presLayoutVars>
          <dgm:chPref val="3"/>
        </dgm:presLayoutVars>
      </dgm:prSet>
      <dgm:spPr/>
    </dgm:pt>
    <dgm:pt modelId="{ACF0542C-F86E-42DA-9986-240A03D2EF4A}" type="pres">
      <dgm:prSet presAssocID="{2AE40523-F0F3-4BAA-BDBD-3DBAB7FE95F0}" presName="hierChild3" presStyleCnt="0"/>
      <dgm:spPr/>
    </dgm:pt>
    <dgm:pt modelId="{BAA6714B-84B1-41A3-9EBE-0F542913FCFC}" type="pres">
      <dgm:prSet presAssocID="{92D439E8-0187-4A4E-B488-9027D0EBA5BA}" presName="Name17" presStyleLbl="parChTrans1D3" presStyleIdx="0" presStyleCnt="3"/>
      <dgm:spPr/>
    </dgm:pt>
    <dgm:pt modelId="{9A4C2664-B1DF-47C9-B1A8-0608B2CDA099}" type="pres">
      <dgm:prSet presAssocID="{BAD5E79F-B846-4D64-BB58-9F4A0453F267}" presName="hierRoot3" presStyleCnt="0"/>
      <dgm:spPr/>
    </dgm:pt>
    <dgm:pt modelId="{403BD24F-9A81-4008-B8BC-FF81C99847BD}" type="pres">
      <dgm:prSet presAssocID="{BAD5E79F-B846-4D64-BB58-9F4A0453F267}" presName="composite3" presStyleCnt="0"/>
      <dgm:spPr/>
    </dgm:pt>
    <dgm:pt modelId="{D9EDBFBB-651A-4E5F-B372-BD03B9B8F886}" type="pres">
      <dgm:prSet presAssocID="{BAD5E79F-B846-4D64-BB58-9F4A0453F267}" presName="background3" presStyleLbl="node3" presStyleIdx="0" presStyleCnt="3"/>
      <dgm:spPr/>
    </dgm:pt>
    <dgm:pt modelId="{EB924E47-3514-4DAD-BB22-55E1C161E50D}" type="pres">
      <dgm:prSet presAssocID="{BAD5E79F-B846-4D64-BB58-9F4A0453F267}" presName="text3" presStyleLbl="fgAcc3" presStyleIdx="0" presStyleCnt="3" custScaleX="171232" custScaleY="169436">
        <dgm:presLayoutVars>
          <dgm:chPref val="3"/>
        </dgm:presLayoutVars>
      </dgm:prSet>
      <dgm:spPr/>
    </dgm:pt>
    <dgm:pt modelId="{5177F0D3-4DD2-4C7C-98F8-37056BF871C9}" type="pres">
      <dgm:prSet presAssocID="{BAD5E79F-B846-4D64-BB58-9F4A0453F267}" presName="hierChild4" presStyleCnt="0"/>
      <dgm:spPr/>
    </dgm:pt>
    <dgm:pt modelId="{73D819C2-7FAD-48D8-B613-8A9604D1C7EA}" type="pres">
      <dgm:prSet presAssocID="{1E3F191F-6059-4C29-87AF-C60B0FB109BB}" presName="Name17" presStyleLbl="parChTrans1D3" presStyleIdx="1" presStyleCnt="3"/>
      <dgm:spPr/>
    </dgm:pt>
    <dgm:pt modelId="{DA9B7C2F-86E9-46B7-81D4-7502B86DCA37}" type="pres">
      <dgm:prSet presAssocID="{0731259F-90B9-4E76-B5E1-81E6D667C41D}" presName="hierRoot3" presStyleCnt="0"/>
      <dgm:spPr/>
    </dgm:pt>
    <dgm:pt modelId="{F8CCF05D-62A6-45D0-8AFA-3C87BFCCED5E}" type="pres">
      <dgm:prSet presAssocID="{0731259F-90B9-4E76-B5E1-81E6D667C41D}" presName="composite3" presStyleCnt="0"/>
      <dgm:spPr/>
    </dgm:pt>
    <dgm:pt modelId="{8CDBBA36-D828-49E4-8C14-CEA9FC618716}" type="pres">
      <dgm:prSet presAssocID="{0731259F-90B9-4E76-B5E1-81E6D667C41D}" presName="background3" presStyleLbl="node3" presStyleIdx="1" presStyleCnt="3"/>
      <dgm:spPr/>
    </dgm:pt>
    <dgm:pt modelId="{4E708333-671F-4D26-BA1F-C662B06A0871}" type="pres">
      <dgm:prSet presAssocID="{0731259F-90B9-4E76-B5E1-81E6D667C41D}" presName="text3" presStyleLbl="fgAcc3" presStyleIdx="1" presStyleCnt="3" custScaleX="128637" custScaleY="210588" custLinFactNeighborX="-907">
        <dgm:presLayoutVars>
          <dgm:chPref val="3"/>
        </dgm:presLayoutVars>
      </dgm:prSet>
      <dgm:spPr/>
    </dgm:pt>
    <dgm:pt modelId="{17907808-C537-4E45-82DA-AA1A66F2C85A}" type="pres">
      <dgm:prSet presAssocID="{0731259F-90B9-4E76-B5E1-81E6D667C41D}" presName="hierChild4" presStyleCnt="0"/>
      <dgm:spPr/>
    </dgm:pt>
    <dgm:pt modelId="{852368AF-1490-4A72-B562-C404DD1801E2}" type="pres">
      <dgm:prSet presAssocID="{5347105D-B29D-4236-9355-A67A23EBC14A}" presName="Name10" presStyleLbl="parChTrans1D2" presStyleIdx="1" presStyleCnt="2"/>
      <dgm:spPr/>
    </dgm:pt>
    <dgm:pt modelId="{8AF571FA-B3D6-46CF-807C-E1F18046E3A6}" type="pres">
      <dgm:prSet presAssocID="{0532F488-4B72-4B72-AE6B-8A726E96D724}" presName="hierRoot2" presStyleCnt="0"/>
      <dgm:spPr/>
    </dgm:pt>
    <dgm:pt modelId="{E18BE91E-5626-4839-8A1F-10A1317523BE}" type="pres">
      <dgm:prSet presAssocID="{0532F488-4B72-4B72-AE6B-8A726E96D724}" presName="composite2" presStyleCnt="0"/>
      <dgm:spPr/>
    </dgm:pt>
    <dgm:pt modelId="{CDA7BCBF-30FF-466F-A438-92B51CDDF032}" type="pres">
      <dgm:prSet presAssocID="{0532F488-4B72-4B72-AE6B-8A726E96D724}" presName="background2" presStyleLbl="node2" presStyleIdx="1" presStyleCnt="2"/>
      <dgm:spPr/>
    </dgm:pt>
    <dgm:pt modelId="{F9C36895-FCE0-40CA-B2DA-5AC5FE14DD1B}" type="pres">
      <dgm:prSet presAssocID="{0532F488-4B72-4B72-AE6B-8A726E96D724}" presName="text2" presStyleLbl="fgAcc2" presStyleIdx="1" presStyleCnt="2" custScaleY="66104">
        <dgm:presLayoutVars>
          <dgm:chPref val="3"/>
        </dgm:presLayoutVars>
      </dgm:prSet>
      <dgm:spPr/>
    </dgm:pt>
    <dgm:pt modelId="{7DA90BC2-1942-4D46-A611-56AE718B79C4}" type="pres">
      <dgm:prSet presAssocID="{0532F488-4B72-4B72-AE6B-8A726E96D724}" presName="hierChild3" presStyleCnt="0"/>
      <dgm:spPr/>
    </dgm:pt>
    <dgm:pt modelId="{46D75DE1-E924-4DC5-9961-385628D1B861}" type="pres">
      <dgm:prSet presAssocID="{1C58B097-607F-4467-A4E8-274DBCF1ABDF}" presName="Name17" presStyleLbl="parChTrans1D3" presStyleIdx="2" presStyleCnt="3"/>
      <dgm:spPr/>
    </dgm:pt>
    <dgm:pt modelId="{E60CF008-1DAD-45F3-89C4-E16F4EE87950}" type="pres">
      <dgm:prSet presAssocID="{2D73E31F-5478-4FC6-9326-7DEBF8E504C9}" presName="hierRoot3" presStyleCnt="0"/>
      <dgm:spPr/>
    </dgm:pt>
    <dgm:pt modelId="{94FF0AFC-E4EF-477C-8DF0-46B87F9E61AB}" type="pres">
      <dgm:prSet presAssocID="{2D73E31F-5478-4FC6-9326-7DEBF8E504C9}" presName="composite3" presStyleCnt="0"/>
      <dgm:spPr/>
    </dgm:pt>
    <dgm:pt modelId="{11232008-C71B-43AC-A0F3-4926FC34F408}" type="pres">
      <dgm:prSet presAssocID="{2D73E31F-5478-4FC6-9326-7DEBF8E504C9}" presName="background3" presStyleLbl="node3" presStyleIdx="2" presStyleCnt="3"/>
      <dgm:spPr/>
    </dgm:pt>
    <dgm:pt modelId="{FC93C19A-B35E-40BF-88E1-C0BAB032396F}" type="pres">
      <dgm:prSet presAssocID="{2D73E31F-5478-4FC6-9326-7DEBF8E504C9}" presName="text3" presStyleLbl="fgAcc3" presStyleIdx="2" presStyleCnt="3">
        <dgm:presLayoutVars>
          <dgm:chPref val="3"/>
        </dgm:presLayoutVars>
      </dgm:prSet>
      <dgm:spPr/>
    </dgm:pt>
    <dgm:pt modelId="{EADF2651-E07D-468B-9606-1CC098949355}" type="pres">
      <dgm:prSet presAssocID="{2D73E31F-5478-4FC6-9326-7DEBF8E504C9}" presName="hierChild4" presStyleCnt="0"/>
      <dgm:spPr/>
    </dgm:pt>
  </dgm:ptLst>
  <dgm:cxnLst>
    <dgm:cxn modelId="{3C255505-F433-423C-B26C-E3941D40B32E}" srcId="{0532F488-4B72-4B72-AE6B-8A726E96D724}" destId="{2D73E31F-5478-4FC6-9326-7DEBF8E504C9}" srcOrd="0" destOrd="0" parTransId="{1C58B097-607F-4467-A4E8-274DBCF1ABDF}" sibTransId="{D5FD988D-4B10-4718-849B-98A9FF9C9B0D}"/>
    <dgm:cxn modelId="{0F25330D-DFC6-4368-90A6-650A0EC08645}" type="presOf" srcId="{2D73E31F-5478-4FC6-9326-7DEBF8E504C9}" destId="{FC93C19A-B35E-40BF-88E1-C0BAB032396F}" srcOrd="0" destOrd="0" presId="urn:microsoft.com/office/officeart/2005/8/layout/hierarchy1"/>
    <dgm:cxn modelId="{1EB2931A-DC7E-4EE7-84BA-A265C627610F}" type="presOf" srcId="{9FD62B58-68B2-4612-9FD7-D0EC3FFFB8D5}" destId="{DCB7874B-7C67-460B-8BB0-8ACABD98C174}" srcOrd="0" destOrd="0" presId="urn:microsoft.com/office/officeart/2005/8/layout/hierarchy1"/>
    <dgm:cxn modelId="{D13C0B5B-1E54-4BAE-96FB-19FE10152520}" type="presOf" srcId="{0731259F-90B9-4E76-B5E1-81E6D667C41D}" destId="{4E708333-671F-4D26-BA1F-C662B06A0871}" srcOrd="0" destOrd="0" presId="urn:microsoft.com/office/officeart/2005/8/layout/hierarchy1"/>
    <dgm:cxn modelId="{01DCF279-645E-4FBD-A631-0E9BCD72F6B2}" type="presOf" srcId="{92D439E8-0187-4A4E-B488-9027D0EBA5BA}" destId="{BAA6714B-84B1-41A3-9EBE-0F542913FCFC}" srcOrd="0" destOrd="0" presId="urn:microsoft.com/office/officeart/2005/8/layout/hierarchy1"/>
    <dgm:cxn modelId="{4B48E37A-0C99-4799-9CA6-92DDE2FA21F1}" srcId="{DAD16E60-6578-4B23-8032-77DF50F8310F}" destId="{9FD62B58-68B2-4612-9FD7-D0EC3FFFB8D5}" srcOrd="0" destOrd="0" parTransId="{D30C2435-835D-47AE-881F-F260207F7AA0}" sibTransId="{464D9659-6B42-4D2F-AF82-0D4C32FFBC15}"/>
    <dgm:cxn modelId="{C6EF938C-CBB5-4A12-9CF3-414DC15C8FBD}" type="presOf" srcId="{1E3F191F-6059-4C29-87AF-C60B0FB109BB}" destId="{73D819C2-7FAD-48D8-B613-8A9604D1C7EA}" srcOrd="0" destOrd="0" presId="urn:microsoft.com/office/officeart/2005/8/layout/hierarchy1"/>
    <dgm:cxn modelId="{7A0A5A8F-B744-4D54-B78F-62D8E6747DB0}" type="presOf" srcId="{BAD5E79F-B846-4D64-BB58-9F4A0453F267}" destId="{EB924E47-3514-4DAD-BB22-55E1C161E50D}" srcOrd="0" destOrd="0" presId="urn:microsoft.com/office/officeart/2005/8/layout/hierarchy1"/>
    <dgm:cxn modelId="{9D4EB891-EBA8-4FDB-BDD8-2E7514A7398F}" srcId="{9FD62B58-68B2-4612-9FD7-D0EC3FFFB8D5}" destId="{2AE40523-F0F3-4BAA-BDBD-3DBAB7FE95F0}" srcOrd="0" destOrd="0" parTransId="{438865FF-C011-417A-B527-8D36DF36F683}" sibTransId="{1403AB5B-24B1-4BD3-8156-0F3030F26882}"/>
    <dgm:cxn modelId="{C28A3094-45E0-44A9-9DE6-7D5E3BF1FF72}" type="presOf" srcId="{1C58B097-607F-4467-A4E8-274DBCF1ABDF}" destId="{46D75DE1-E924-4DC5-9961-385628D1B861}" srcOrd="0" destOrd="0" presId="urn:microsoft.com/office/officeart/2005/8/layout/hierarchy1"/>
    <dgm:cxn modelId="{A056879B-2716-4344-BFE9-9059A1C663AA}" srcId="{2AE40523-F0F3-4BAA-BDBD-3DBAB7FE95F0}" destId="{BAD5E79F-B846-4D64-BB58-9F4A0453F267}" srcOrd="0" destOrd="0" parTransId="{92D439E8-0187-4A4E-B488-9027D0EBA5BA}" sibTransId="{C197E963-E090-42FE-8F53-0AA5B9402CDF}"/>
    <dgm:cxn modelId="{43ED99B9-1EC3-46A5-8713-B692FC7C5151}" type="presOf" srcId="{DAD16E60-6578-4B23-8032-77DF50F8310F}" destId="{58304F6A-EB3A-40F6-8F86-88CE86901E01}" srcOrd="0" destOrd="0" presId="urn:microsoft.com/office/officeart/2005/8/layout/hierarchy1"/>
    <dgm:cxn modelId="{09B170C5-A12B-4198-A103-79E60D15AF93}" srcId="{2AE40523-F0F3-4BAA-BDBD-3DBAB7FE95F0}" destId="{0731259F-90B9-4E76-B5E1-81E6D667C41D}" srcOrd="1" destOrd="0" parTransId="{1E3F191F-6059-4C29-87AF-C60B0FB109BB}" sibTransId="{EBF64FFF-E7DF-4FED-9EED-ABD5295F626E}"/>
    <dgm:cxn modelId="{8B93E1D7-754E-48CF-A810-E95146A4C62F}" type="presOf" srcId="{0532F488-4B72-4B72-AE6B-8A726E96D724}" destId="{F9C36895-FCE0-40CA-B2DA-5AC5FE14DD1B}" srcOrd="0" destOrd="0" presId="urn:microsoft.com/office/officeart/2005/8/layout/hierarchy1"/>
    <dgm:cxn modelId="{A90F72E0-6E92-44D6-AC47-B3D3B1FDB100}" type="presOf" srcId="{5347105D-B29D-4236-9355-A67A23EBC14A}" destId="{852368AF-1490-4A72-B562-C404DD1801E2}" srcOrd="0" destOrd="0" presId="urn:microsoft.com/office/officeart/2005/8/layout/hierarchy1"/>
    <dgm:cxn modelId="{586AFAE3-F5DA-41AB-B570-C4D035D53030}" type="presOf" srcId="{438865FF-C011-417A-B527-8D36DF36F683}" destId="{FFBED14B-6093-49ED-97D0-CE293DDFC631}" srcOrd="0" destOrd="0" presId="urn:microsoft.com/office/officeart/2005/8/layout/hierarchy1"/>
    <dgm:cxn modelId="{A2DD35EF-D9EF-4B31-8790-3E405ED184DF}" type="presOf" srcId="{2AE40523-F0F3-4BAA-BDBD-3DBAB7FE95F0}" destId="{D46B67A6-E878-4948-938E-33DD5E47FE2E}" srcOrd="0" destOrd="0" presId="urn:microsoft.com/office/officeart/2005/8/layout/hierarchy1"/>
    <dgm:cxn modelId="{F31889F7-3E92-4A8A-A1CD-448430E29B0B}" srcId="{9FD62B58-68B2-4612-9FD7-D0EC3FFFB8D5}" destId="{0532F488-4B72-4B72-AE6B-8A726E96D724}" srcOrd="1" destOrd="0" parTransId="{5347105D-B29D-4236-9355-A67A23EBC14A}" sibTransId="{D9D157FE-8EC8-4C67-9CFA-252185BE3937}"/>
    <dgm:cxn modelId="{7D013D62-AD64-41EC-BC45-5DC7B63C3520}" type="presParOf" srcId="{58304F6A-EB3A-40F6-8F86-88CE86901E01}" destId="{FDA6D472-D8FB-41E7-8446-6A01D68AA8FD}" srcOrd="0" destOrd="0" presId="urn:microsoft.com/office/officeart/2005/8/layout/hierarchy1"/>
    <dgm:cxn modelId="{8FCD207F-744E-495E-B2DB-E3FFB5757728}" type="presParOf" srcId="{FDA6D472-D8FB-41E7-8446-6A01D68AA8FD}" destId="{D3D56986-3B46-4129-9954-76696ECA8DEF}" srcOrd="0" destOrd="0" presId="urn:microsoft.com/office/officeart/2005/8/layout/hierarchy1"/>
    <dgm:cxn modelId="{D18F29BF-26FE-4A40-99C1-7A58790EBC8C}" type="presParOf" srcId="{D3D56986-3B46-4129-9954-76696ECA8DEF}" destId="{619FDE83-333E-4F84-A61A-BC054AED6012}" srcOrd="0" destOrd="0" presId="urn:microsoft.com/office/officeart/2005/8/layout/hierarchy1"/>
    <dgm:cxn modelId="{4F5ED175-3A59-49C5-AD94-166DF76D8AC4}" type="presParOf" srcId="{D3D56986-3B46-4129-9954-76696ECA8DEF}" destId="{DCB7874B-7C67-460B-8BB0-8ACABD98C174}" srcOrd="1" destOrd="0" presId="urn:microsoft.com/office/officeart/2005/8/layout/hierarchy1"/>
    <dgm:cxn modelId="{368502B6-86DF-4255-BDF4-A901184BF746}" type="presParOf" srcId="{FDA6D472-D8FB-41E7-8446-6A01D68AA8FD}" destId="{F39DA6FA-4884-4F21-81E1-6AB4B34D8007}" srcOrd="1" destOrd="0" presId="urn:microsoft.com/office/officeart/2005/8/layout/hierarchy1"/>
    <dgm:cxn modelId="{2C1ABD22-6D04-480C-9E67-01AF8D7D38E2}" type="presParOf" srcId="{F39DA6FA-4884-4F21-81E1-6AB4B34D8007}" destId="{FFBED14B-6093-49ED-97D0-CE293DDFC631}" srcOrd="0" destOrd="0" presId="urn:microsoft.com/office/officeart/2005/8/layout/hierarchy1"/>
    <dgm:cxn modelId="{D8082181-6A47-49C8-9B68-95B74B586977}" type="presParOf" srcId="{F39DA6FA-4884-4F21-81E1-6AB4B34D8007}" destId="{884394B3-4CC2-4E69-A365-B1120E34D6F1}" srcOrd="1" destOrd="0" presId="urn:microsoft.com/office/officeart/2005/8/layout/hierarchy1"/>
    <dgm:cxn modelId="{83A6930A-AC1E-4F12-B556-68962F4B0A1B}" type="presParOf" srcId="{884394B3-4CC2-4E69-A365-B1120E34D6F1}" destId="{EAB3F04D-3CF7-4355-8ECF-CB7C73964295}" srcOrd="0" destOrd="0" presId="urn:microsoft.com/office/officeart/2005/8/layout/hierarchy1"/>
    <dgm:cxn modelId="{8CFFC120-CD63-443D-B924-FD9F5F7CCCC5}" type="presParOf" srcId="{EAB3F04D-3CF7-4355-8ECF-CB7C73964295}" destId="{820AAD83-F803-4F6E-9F57-F423B5957B6A}" srcOrd="0" destOrd="0" presId="urn:microsoft.com/office/officeart/2005/8/layout/hierarchy1"/>
    <dgm:cxn modelId="{92DE578A-F05C-455C-9CA8-8D59C1004317}" type="presParOf" srcId="{EAB3F04D-3CF7-4355-8ECF-CB7C73964295}" destId="{D46B67A6-E878-4948-938E-33DD5E47FE2E}" srcOrd="1" destOrd="0" presId="urn:microsoft.com/office/officeart/2005/8/layout/hierarchy1"/>
    <dgm:cxn modelId="{1CF450F6-4133-4FAD-B7CC-8735E3214569}" type="presParOf" srcId="{884394B3-4CC2-4E69-A365-B1120E34D6F1}" destId="{ACF0542C-F86E-42DA-9986-240A03D2EF4A}" srcOrd="1" destOrd="0" presId="urn:microsoft.com/office/officeart/2005/8/layout/hierarchy1"/>
    <dgm:cxn modelId="{79492D4B-56B3-4426-A84A-E65210D3BFF6}" type="presParOf" srcId="{ACF0542C-F86E-42DA-9986-240A03D2EF4A}" destId="{BAA6714B-84B1-41A3-9EBE-0F542913FCFC}" srcOrd="0" destOrd="0" presId="urn:microsoft.com/office/officeart/2005/8/layout/hierarchy1"/>
    <dgm:cxn modelId="{BF667AC0-A40D-42E8-B3A2-A5C1E6BA6A3E}" type="presParOf" srcId="{ACF0542C-F86E-42DA-9986-240A03D2EF4A}" destId="{9A4C2664-B1DF-47C9-B1A8-0608B2CDA099}" srcOrd="1" destOrd="0" presId="urn:microsoft.com/office/officeart/2005/8/layout/hierarchy1"/>
    <dgm:cxn modelId="{A6CA7430-E9D2-49DA-B0ED-F6FAC89A4FA7}" type="presParOf" srcId="{9A4C2664-B1DF-47C9-B1A8-0608B2CDA099}" destId="{403BD24F-9A81-4008-B8BC-FF81C99847BD}" srcOrd="0" destOrd="0" presId="urn:microsoft.com/office/officeart/2005/8/layout/hierarchy1"/>
    <dgm:cxn modelId="{D65F5181-D6CF-4170-82B7-F455B53E734F}" type="presParOf" srcId="{403BD24F-9A81-4008-B8BC-FF81C99847BD}" destId="{D9EDBFBB-651A-4E5F-B372-BD03B9B8F886}" srcOrd="0" destOrd="0" presId="urn:microsoft.com/office/officeart/2005/8/layout/hierarchy1"/>
    <dgm:cxn modelId="{7A19B607-3C60-499E-9A33-B7843C40F93E}" type="presParOf" srcId="{403BD24F-9A81-4008-B8BC-FF81C99847BD}" destId="{EB924E47-3514-4DAD-BB22-55E1C161E50D}" srcOrd="1" destOrd="0" presId="urn:microsoft.com/office/officeart/2005/8/layout/hierarchy1"/>
    <dgm:cxn modelId="{18CEC93C-6EB2-4031-AA49-71C288832856}" type="presParOf" srcId="{9A4C2664-B1DF-47C9-B1A8-0608B2CDA099}" destId="{5177F0D3-4DD2-4C7C-98F8-37056BF871C9}" srcOrd="1" destOrd="0" presId="urn:microsoft.com/office/officeart/2005/8/layout/hierarchy1"/>
    <dgm:cxn modelId="{5D0116EB-0B18-4A99-92E9-871F4C657B76}" type="presParOf" srcId="{ACF0542C-F86E-42DA-9986-240A03D2EF4A}" destId="{73D819C2-7FAD-48D8-B613-8A9604D1C7EA}" srcOrd="2" destOrd="0" presId="urn:microsoft.com/office/officeart/2005/8/layout/hierarchy1"/>
    <dgm:cxn modelId="{D0355A68-1000-4596-BC39-4CD307C9F3F4}" type="presParOf" srcId="{ACF0542C-F86E-42DA-9986-240A03D2EF4A}" destId="{DA9B7C2F-86E9-46B7-81D4-7502B86DCA37}" srcOrd="3" destOrd="0" presId="urn:microsoft.com/office/officeart/2005/8/layout/hierarchy1"/>
    <dgm:cxn modelId="{0ED797A4-8B84-4C8F-83B9-DC54DD18999C}" type="presParOf" srcId="{DA9B7C2F-86E9-46B7-81D4-7502B86DCA37}" destId="{F8CCF05D-62A6-45D0-8AFA-3C87BFCCED5E}" srcOrd="0" destOrd="0" presId="urn:microsoft.com/office/officeart/2005/8/layout/hierarchy1"/>
    <dgm:cxn modelId="{164AF22C-85CF-4D6B-B005-A590DE26D3D4}" type="presParOf" srcId="{F8CCF05D-62A6-45D0-8AFA-3C87BFCCED5E}" destId="{8CDBBA36-D828-49E4-8C14-CEA9FC618716}" srcOrd="0" destOrd="0" presId="urn:microsoft.com/office/officeart/2005/8/layout/hierarchy1"/>
    <dgm:cxn modelId="{429422AC-64B6-427F-A1AE-D0EA6AA8751E}" type="presParOf" srcId="{F8CCF05D-62A6-45D0-8AFA-3C87BFCCED5E}" destId="{4E708333-671F-4D26-BA1F-C662B06A0871}" srcOrd="1" destOrd="0" presId="urn:microsoft.com/office/officeart/2005/8/layout/hierarchy1"/>
    <dgm:cxn modelId="{0466E59F-586A-4A92-8907-9953161E529C}" type="presParOf" srcId="{DA9B7C2F-86E9-46B7-81D4-7502B86DCA37}" destId="{17907808-C537-4E45-82DA-AA1A66F2C85A}" srcOrd="1" destOrd="0" presId="urn:microsoft.com/office/officeart/2005/8/layout/hierarchy1"/>
    <dgm:cxn modelId="{C630A207-52F2-4D74-AA90-26AA3F837485}" type="presParOf" srcId="{F39DA6FA-4884-4F21-81E1-6AB4B34D8007}" destId="{852368AF-1490-4A72-B562-C404DD1801E2}" srcOrd="2" destOrd="0" presId="urn:microsoft.com/office/officeart/2005/8/layout/hierarchy1"/>
    <dgm:cxn modelId="{30CBC277-9630-4BE7-8CCB-36528FB8D0A2}" type="presParOf" srcId="{F39DA6FA-4884-4F21-81E1-6AB4B34D8007}" destId="{8AF571FA-B3D6-46CF-807C-E1F18046E3A6}" srcOrd="3" destOrd="0" presId="urn:microsoft.com/office/officeart/2005/8/layout/hierarchy1"/>
    <dgm:cxn modelId="{667E5433-DF0C-47ED-8128-50F905B1525F}" type="presParOf" srcId="{8AF571FA-B3D6-46CF-807C-E1F18046E3A6}" destId="{E18BE91E-5626-4839-8A1F-10A1317523BE}" srcOrd="0" destOrd="0" presId="urn:microsoft.com/office/officeart/2005/8/layout/hierarchy1"/>
    <dgm:cxn modelId="{5952D540-820E-440F-93BC-3F47655DA659}" type="presParOf" srcId="{E18BE91E-5626-4839-8A1F-10A1317523BE}" destId="{CDA7BCBF-30FF-466F-A438-92B51CDDF032}" srcOrd="0" destOrd="0" presId="urn:microsoft.com/office/officeart/2005/8/layout/hierarchy1"/>
    <dgm:cxn modelId="{A0F31C8A-938B-425A-AC3A-6B3D09DD5C92}" type="presParOf" srcId="{E18BE91E-5626-4839-8A1F-10A1317523BE}" destId="{F9C36895-FCE0-40CA-B2DA-5AC5FE14DD1B}" srcOrd="1" destOrd="0" presId="urn:microsoft.com/office/officeart/2005/8/layout/hierarchy1"/>
    <dgm:cxn modelId="{2CC7E76E-FC26-48F6-87A6-9D8E3FC00730}" type="presParOf" srcId="{8AF571FA-B3D6-46CF-807C-E1F18046E3A6}" destId="{7DA90BC2-1942-4D46-A611-56AE718B79C4}" srcOrd="1" destOrd="0" presId="urn:microsoft.com/office/officeart/2005/8/layout/hierarchy1"/>
    <dgm:cxn modelId="{0201B8DA-6C2A-4EE1-9E82-73FEB5EEFFD1}" type="presParOf" srcId="{7DA90BC2-1942-4D46-A611-56AE718B79C4}" destId="{46D75DE1-E924-4DC5-9961-385628D1B861}" srcOrd="0" destOrd="0" presId="urn:microsoft.com/office/officeart/2005/8/layout/hierarchy1"/>
    <dgm:cxn modelId="{6A479CD3-7415-408B-930F-631BA77B73D2}" type="presParOf" srcId="{7DA90BC2-1942-4D46-A611-56AE718B79C4}" destId="{E60CF008-1DAD-45F3-89C4-E16F4EE87950}" srcOrd="1" destOrd="0" presId="urn:microsoft.com/office/officeart/2005/8/layout/hierarchy1"/>
    <dgm:cxn modelId="{603C7B11-7D6A-4427-9A40-2DF3A65ED751}" type="presParOf" srcId="{E60CF008-1DAD-45F3-89C4-E16F4EE87950}" destId="{94FF0AFC-E4EF-477C-8DF0-46B87F9E61AB}" srcOrd="0" destOrd="0" presId="urn:microsoft.com/office/officeart/2005/8/layout/hierarchy1"/>
    <dgm:cxn modelId="{1FCC8866-ABD5-4715-BF6A-1E44EB548F7A}" type="presParOf" srcId="{94FF0AFC-E4EF-477C-8DF0-46B87F9E61AB}" destId="{11232008-C71B-43AC-A0F3-4926FC34F408}" srcOrd="0" destOrd="0" presId="urn:microsoft.com/office/officeart/2005/8/layout/hierarchy1"/>
    <dgm:cxn modelId="{86C9DFE2-BE4B-4EC0-BBD3-FBE8BC270A48}" type="presParOf" srcId="{94FF0AFC-E4EF-477C-8DF0-46B87F9E61AB}" destId="{FC93C19A-B35E-40BF-88E1-C0BAB032396F}" srcOrd="1" destOrd="0" presId="urn:microsoft.com/office/officeart/2005/8/layout/hierarchy1"/>
    <dgm:cxn modelId="{5B90082C-5EA9-4E7F-80F7-0EE6A0B3E28E}" type="presParOf" srcId="{E60CF008-1DAD-45F3-89C4-E16F4EE87950}" destId="{EADF2651-E07D-468B-9606-1CC098949355}" srcOrd="1" destOrd="0" presId="urn:microsoft.com/office/officeart/2005/8/layout/hierarchy1"/>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2AD1C-4C06-4459-8860-7B88029B1876}">
      <dsp:nvSpPr>
        <dsp:cNvPr id="0" name=""/>
        <dsp:cNvSpPr/>
      </dsp:nvSpPr>
      <dsp:spPr>
        <a:xfrm>
          <a:off x="2662"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Understand the Data</a:t>
          </a:r>
        </a:p>
      </dsp:txBody>
      <dsp:txXfrm>
        <a:off x="2662" y="248329"/>
        <a:ext cx="2596422" cy="526776"/>
      </dsp:txXfrm>
    </dsp:sp>
    <dsp:sp modelId="{1115D212-6374-4E47-8B2E-6B883099010E}">
      <dsp:nvSpPr>
        <dsp:cNvPr id="0" name=""/>
        <dsp:cNvSpPr/>
      </dsp:nvSpPr>
      <dsp:spPr>
        <a:xfrm>
          <a:off x="2662" y="775105"/>
          <a:ext cx="2596422" cy="3314587"/>
        </a:xfrm>
        <a:prstGeom prst="rect">
          <a:avLst/>
        </a:prstGeom>
        <a:solidFill>
          <a:schemeClr val="accent6">
            <a:lumMod val="9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Importing libraries and files  for exploratory data analysis</a:t>
          </a:r>
        </a:p>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Creating data frame and checking  number of columns and rows.</a:t>
          </a:r>
        </a:p>
      </dsp:txBody>
      <dsp:txXfrm>
        <a:off x="2662" y="775105"/>
        <a:ext cx="2596422" cy="3314587"/>
      </dsp:txXfrm>
    </dsp:sp>
    <dsp:sp modelId="{CE95A4BA-D168-475B-89C8-E1F9BEB2E778}">
      <dsp:nvSpPr>
        <dsp:cNvPr id="0" name=""/>
        <dsp:cNvSpPr/>
      </dsp:nvSpPr>
      <dsp:spPr>
        <a:xfrm>
          <a:off x="2962584"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Clean the Data</a:t>
          </a:r>
        </a:p>
      </dsp:txBody>
      <dsp:txXfrm>
        <a:off x="2962584" y="248329"/>
        <a:ext cx="2596422" cy="526776"/>
      </dsp:txXfrm>
    </dsp:sp>
    <dsp:sp modelId="{0D002F2B-9D25-474F-9E02-4EA1639D9204}">
      <dsp:nvSpPr>
        <dsp:cNvPr id="0" name=""/>
        <dsp:cNvSpPr/>
      </dsp:nvSpPr>
      <dsp:spPr>
        <a:xfrm>
          <a:off x="2962584" y="775105"/>
          <a:ext cx="2596422" cy="3314587"/>
        </a:xfrm>
        <a:prstGeom prst="rect">
          <a:avLst/>
        </a:prstGeom>
        <a:solidFill>
          <a:schemeClr val="accent5">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types.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characters mistakes.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null values.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and removing the duplicates.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Transforming the target variable.</a:t>
          </a:r>
        </a:p>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dsp:txBody>
      <dsp:txXfrm>
        <a:off x="2962584" y="775105"/>
        <a:ext cx="2596422" cy="3314587"/>
      </dsp:txXfrm>
    </dsp:sp>
    <dsp:sp modelId="{5020AC71-D03E-4121-932F-F2BE87AC3275}">
      <dsp:nvSpPr>
        <dsp:cNvPr id="0" name=""/>
        <dsp:cNvSpPr/>
      </dsp:nvSpPr>
      <dsp:spPr>
        <a:xfrm>
          <a:off x="5922506"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Analysis of relationship between variables </a:t>
          </a:r>
        </a:p>
      </dsp:txBody>
      <dsp:txXfrm>
        <a:off x="5922506" y="248329"/>
        <a:ext cx="2596422" cy="526776"/>
      </dsp:txXfrm>
    </dsp:sp>
    <dsp:sp modelId="{A6AFB27F-B30D-4C28-B480-4B85E71650B8}">
      <dsp:nvSpPr>
        <dsp:cNvPr id="0" name=""/>
        <dsp:cNvSpPr/>
      </dsp:nvSpPr>
      <dsp:spPr>
        <a:xfrm>
          <a:off x="5922506" y="775105"/>
          <a:ext cx="2596422" cy="3314587"/>
        </a:xfrm>
        <a:prstGeom prst="rect">
          <a:avLst/>
        </a:prstGeom>
        <a:solidFill>
          <a:srgbClr val="FFC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Loading data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Target variable visualization</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Other variable against target variable visualizations.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Correlation Visualization.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dsp:txBody>
      <dsp:txXfrm>
        <a:off x="5922506" y="775105"/>
        <a:ext cx="2596422" cy="3314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75DE1-E924-4DC5-9961-385628D1B861}">
      <dsp:nvSpPr>
        <dsp:cNvPr id="0" name=""/>
        <dsp:cNvSpPr/>
      </dsp:nvSpPr>
      <dsp:spPr>
        <a:xfrm>
          <a:off x="7226507" y="1826184"/>
          <a:ext cx="91440" cy="503568"/>
        </a:xfrm>
        <a:custGeom>
          <a:avLst/>
          <a:gdLst/>
          <a:ahLst/>
          <a:cxnLst/>
          <a:rect l="0" t="0" r="0" b="0"/>
          <a:pathLst>
            <a:path>
              <a:moveTo>
                <a:pt x="45720" y="0"/>
              </a:moveTo>
              <a:lnTo>
                <a:pt x="4572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2368AF-1490-4A72-B562-C404DD1801E2}">
      <dsp:nvSpPr>
        <dsp:cNvPr id="0" name=""/>
        <dsp:cNvSpPr/>
      </dsp:nvSpPr>
      <dsp:spPr>
        <a:xfrm>
          <a:off x="5252749" y="595815"/>
          <a:ext cx="2019477" cy="503568"/>
        </a:xfrm>
        <a:custGeom>
          <a:avLst/>
          <a:gdLst/>
          <a:ahLst/>
          <a:cxnLst/>
          <a:rect l="0" t="0" r="0" b="0"/>
          <a:pathLst>
            <a:path>
              <a:moveTo>
                <a:pt x="0" y="0"/>
              </a:moveTo>
              <a:lnTo>
                <a:pt x="0" y="343167"/>
              </a:lnTo>
              <a:lnTo>
                <a:pt x="2019477" y="343167"/>
              </a:lnTo>
              <a:lnTo>
                <a:pt x="2019477"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D819C2-7FAD-48D8-B613-8A9604D1C7EA}">
      <dsp:nvSpPr>
        <dsp:cNvPr id="0" name=""/>
        <dsp:cNvSpPr/>
      </dsp:nvSpPr>
      <dsp:spPr>
        <a:xfrm>
          <a:off x="3233271" y="1767813"/>
          <a:ext cx="1659093" cy="503568"/>
        </a:xfrm>
        <a:custGeom>
          <a:avLst/>
          <a:gdLst/>
          <a:ahLst/>
          <a:cxnLst/>
          <a:rect l="0" t="0" r="0" b="0"/>
          <a:pathLst>
            <a:path>
              <a:moveTo>
                <a:pt x="0" y="0"/>
              </a:moveTo>
              <a:lnTo>
                <a:pt x="0" y="343167"/>
              </a:lnTo>
              <a:lnTo>
                <a:pt x="1659093" y="343167"/>
              </a:lnTo>
              <a:lnTo>
                <a:pt x="1659093"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6714B-84B1-41A3-9EBE-0F542913FCFC}">
      <dsp:nvSpPr>
        <dsp:cNvPr id="0" name=""/>
        <dsp:cNvSpPr/>
      </dsp:nvSpPr>
      <dsp:spPr>
        <a:xfrm>
          <a:off x="1927232" y="1767813"/>
          <a:ext cx="1306038" cy="503568"/>
        </a:xfrm>
        <a:custGeom>
          <a:avLst/>
          <a:gdLst/>
          <a:ahLst/>
          <a:cxnLst/>
          <a:rect l="0" t="0" r="0" b="0"/>
          <a:pathLst>
            <a:path>
              <a:moveTo>
                <a:pt x="1306038" y="0"/>
              </a:moveTo>
              <a:lnTo>
                <a:pt x="1306038" y="343167"/>
              </a:lnTo>
              <a:lnTo>
                <a:pt x="0" y="343167"/>
              </a:lnTo>
              <a:lnTo>
                <a:pt x="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BED14B-6093-49ED-97D0-CE293DDFC631}">
      <dsp:nvSpPr>
        <dsp:cNvPr id="0" name=""/>
        <dsp:cNvSpPr/>
      </dsp:nvSpPr>
      <dsp:spPr>
        <a:xfrm>
          <a:off x="3233271" y="595815"/>
          <a:ext cx="2019477" cy="503568"/>
        </a:xfrm>
        <a:custGeom>
          <a:avLst/>
          <a:gdLst/>
          <a:ahLst/>
          <a:cxnLst/>
          <a:rect l="0" t="0" r="0" b="0"/>
          <a:pathLst>
            <a:path>
              <a:moveTo>
                <a:pt x="2019477" y="0"/>
              </a:moveTo>
              <a:lnTo>
                <a:pt x="2019477" y="343167"/>
              </a:lnTo>
              <a:lnTo>
                <a:pt x="0" y="343167"/>
              </a:lnTo>
              <a:lnTo>
                <a:pt x="0"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FDE83-333E-4F84-A61A-BC054AED6012}">
      <dsp:nvSpPr>
        <dsp:cNvPr id="0" name=""/>
        <dsp:cNvSpPr/>
      </dsp:nvSpPr>
      <dsp:spPr>
        <a:xfrm>
          <a:off x="4387015" y="2260"/>
          <a:ext cx="1731467" cy="5935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7874B-7C67-460B-8BB0-8ACABD98C174}">
      <dsp:nvSpPr>
        <dsp:cNvPr id="0" name=""/>
        <dsp:cNvSpPr/>
      </dsp:nvSpPr>
      <dsp:spPr>
        <a:xfrm>
          <a:off x="4579401" y="185026"/>
          <a:ext cx="1731467" cy="593555"/>
        </a:xfrm>
        <a:prstGeom prst="roundRect">
          <a:avLst>
            <a:gd name="adj" fmla="val 10000"/>
          </a:avLst>
        </a:prstGeom>
        <a:solidFill>
          <a:schemeClr val="bg2">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solidFill>
                <a:schemeClr val="bg1">
                  <a:lumMod val="50000"/>
                </a:schemeClr>
              </a:solidFill>
            </a:rPr>
            <a:t>Features </a:t>
          </a:r>
        </a:p>
      </dsp:txBody>
      <dsp:txXfrm>
        <a:off x="4596786" y="202411"/>
        <a:ext cx="1696697" cy="558785"/>
      </dsp:txXfrm>
    </dsp:sp>
    <dsp:sp modelId="{820AAD83-F803-4F6E-9F57-F423B5957B6A}">
      <dsp:nvSpPr>
        <dsp:cNvPr id="0" name=""/>
        <dsp:cNvSpPr/>
      </dsp:nvSpPr>
      <dsp:spPr>
        <a:xfrm>
          <a:off x="2367538" y="1099383"/>
          <a:ext cx="1731467" cy="668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B67A6-E878-4948-938E-33DD5E47FE2E}">
      <dsp:nvSpPr>
        <dsp:cNvPr id="0" name=""/>
        <dsp:cNvSpPr/>
      </dsp:nvSpPr>
      <dsp:spPr>
        <a:xfrm>
          <a:off x="2559923" y="1282149"/>
          <a:ext cx="1731467" cy="668429"/>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Independent Variables</a:t>
          </a:r>
        </a:p>
      </dsp:txBody>
      <dsp:txXfrm>
        <a:off x="2579501" y="1301727"/>
        <a:ext cx="1692311" cy="629273"/>
      </dsp:txXfrm>
    </dsp:sp>
    <dsp:sp modelId="{D9EDBFBB-651A-4E5F-B372-BD03B9B8F886}">
      <dsp:nvSpPr>
        <dsp:cNvPr id="0" name=""/>
        <dsp:cNvSpPr/>
      </dsp:nvSpPr>
      <dsp:spPr>
        <a:xfrm>
          <a:off x="444819" y="2271381"/>
          <a:ext cx="2964825" cy="18629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924E47-3514-4DAD-BB22-55E1C161E50D}">
      <dsp:nvSpPr>
        <dsp:cNvPr id="0" name=""/>
        <dsp:cNvSpPr/>
      </dsp:nvSpPr>
      <dsp:spPr>
        <a:xfrm>
          <a:off x="637205" y="2454147"/>
          <a:ext cx="2964825" cy="1862917"/>
        </a:xfrm>
        <a:prstGeom prst="roundRect">
          <a:avLst>
            <a:gd name="adj" fmla="val 10000"/>
          </a:avLst>
        </a:prstGeom>
        <a:solidFill>
          <a:schemeClr val="accent5">
            <a:lumMod val="60000"/>
            <a:lumOff val="40000"/>
            <a:alpha val="89804"/>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Categorical</a:t>
          </a:r>
        </a:p>
        <a:p>
          <a:pPr marL="0" lvl="0" indent="0" algn="ctr" defTabSz="711200">
            <a:lnSpc>
              <a:spcPct val="90000"/>
            </a:lnSpc>
            <a:spcBef>
              <a:spcPct val="0"/>
            </a:spcBef>
            <a:spcAft>
              <a:spcPct val="35000"/>
            </a:spcAft>
            <a:buFont typeface="Arial" panose="020B0604020202020204" pitchFamily="34" charset="0"/>
            <a:buNone/>
          </a:pPr>
          <a:r>
            <a:rPr lang="en-CA" sz="1600" kern="1200" dirty="0">
              <a:solidFill>
                <a:schemeClr val="bg1">
                  <a:lumMod val="50000"/>
                </a:schemeClr>
              </a:solidFill>
            </a:rPr>
            <a:t>Smoking, AlcoholDrinking,Stroke,Sex , PhysicalActivity,  Asthma, KidneyDisease,SkinCancer, Diffwalking</a:t>
          </a:r>
        </a:p>
      </dsp:txBody>
      <dsp:txXfrm>
        <a:off x="691768" y="2508710"/>
        <a:ext cx="2855699" cy="1753791"/>
      </dsp:txXfrm>
    </dsp:sp>
    <dsp:sp modelId="{8CDBBA36-D828-49E4-8C14-CEA9FC618716}">
      <dsp:nvSpPr>
        <dsp:cNvPr id="0" name=""/>
        <dsp:cNvSpPr/>
      </dsp:nvSpPr>
      <dsp:spPr>
        <a:xfrm>
          <a:off x="3778711" y="2271381"/>
          <a:ext cx="2227307" cy="2315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08333-671F-4D26-BA1F-C662B06A0871}">
      <dsp:nvSpPr>
        <dsp:cNvPr id="0" name=""/>
        <dsp:cNvSpPr/>
      </dsp:nvSpPr>
      <dsp:spPr>
        <a:xfrm>
          <a:off x="3971096" y="2454147"/>
          <a:ext cx="2227307" cy="2315376"/>
        </a:xfrm>
        <a:prstGeom prst="roundRect">
          <a:avLst>
            <a:gd name="adj" fmla="val 10000"/>
          </a:avLst>
        </a:prstGeom>
        <a:solidFill>
          <a:schemeClr val="accent3">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Continuous</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BMI,</a:t>
          </a:r>
          <a:r>
            <a:rPr lang="en-CA" sz="1600" b="1" kern="1200" dirty="0">
              <a:solidFill>
                <a:srgbClr val="FF0000"/>
              </a:solidFill>
            </a:rPr>
            <a:t>   </a:t>
          </a:r>
          <a:r>
            <a:rPr lang="en-CA" sz="1600" b="1" kern="1200" dirty="0">
              <a:solidFill>
                <a:schemeClr val="bg1">
                  <a:lumMod val="50000"/>
                </a:schemeClr>
              </a:solidFill>
            </a:rPr>
            <a:t>PhysicalHealth,MentalHealth, AgeCategory,  GeneralHealth, Diabetic,Sleeptime,</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Race</a:t>
          </a:r>
        </a:p>
        <a:p>
          <a:pPr marL="0" lvl="0" indent="0" algn="ctr" defTabSz="711200">
            <a:lnSpc>
              <a:spcPct val="90000"/>
            </a:lnSpc>
            <a:spcBef>
              <a:spcPct val="0"/>
            </a:spcBef>
            <a:spcAft>
              <a:spcPct val="35000"/>
            </a:spcAft>
            <a:buNone/>
          </a:pPr>
          <a:r>
            <a:rPr lang="en-CA" sz="1600" kern="1200" dirty="0"/>
            <a:t> </a:t>
          </a:r>
        </a:p>
      </dsp:txBody>
      <dsp:txXfrm>
        <a:off x="4036332" y="2519383"/>
        <a:ext cx="2096835" cy="2184904"/>
      </dsp:txXfrm>
    </dsp:sp>
    <dsp:sp modelId="{CDA7BCBF-30FF-466F-A438-92B51CDDF032}">
      <dsp:nvSpPr>
        <dsp:cNvPr id="0" name=""/>
        <dsp:cNvSpPr/>
      </dsp:nvSpPr>
      <dsp:spPr>
        <a:xfrm>
          <a:off x="6406493" y="1099383"/>
          <a:ext cx="1731467" cy="7268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36895-FCE0-40CA-B2DA-5AC5FE14DD1B}">
      <dsp:nvSpPr>
        <dsp:cNvPr id="0" name=""/>
        <dsp:cNvSpPr/>
      </dsp:nvSpPr>
      <dsp:spPr>
        <a:xfrm>
          <a:off x="6598879" y="1282149"/>
          <a:ext cx="1731467" cy="726801"/>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Dependent Variables</a:t>
          </a:r>
        </a:p>
      </dsp:txBody>
      <dsp:txXfrm>
        <a:off x="6620166" y="1303436"/>
        <a:ext cx="1688893" cy="684227"/>
      </dsp:txXfrm>
    </dsp:sp>
    <dsp:sp modelId="{11232008-C71B-43AC-A0F3-4926FC34F408}">
      <dsp:nvSpPr>
        <dsp:cNvPr id="0" name=""/>
        <dsp:cNvSpPr/>
      </dsp:nvSpPr>
      <dsp:spPr>
        <a:xfrm>
          <a:off x="6406493" y="2329753"/>
          <a:ext cx="1731467" cy="109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3C19A-B35E-40BF-88E1-C0BAB032396F}">
      <dsp:nvSpPr>
        <dsp:cNvPr id="0" name=""/>
        <dsp:cNvSpPr/>
      </dsp:nvSpPr>
      <dsp:spPr>
        <a:xfrm>
          <a:off x="6598879" y="2512519"/>
          <a:ext cx="1731467" cy="10994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lumMod val="50000"/>
                </a:schemeClr>
              </a:solidFill>
            </a:rPr>
            <a:t>HeartDisease</a:t>
          </a:r>
          <a:r>
            <a:rPr lang="en-CA" sz="1800" kern="1200" dirty="0"/>
            <a:t>  </a:t>
          </a:r>
          <a:r>
            <a:rPr lang="en-CA" sz="1600" b="1" kern="1200" dirty="0">
              <a:solidFill>
                <a:srgbClr val="C00000"/>
              </a:solidFill>
            </a:rPr>
            <a:t>(Categorical)</a:t>
          </a:r>
        </a:p>
      </dsp:txBody>
      <dsp:txXfrm>
        <a:off x="6631082" y="2544722"/>
        <a:ext cx="1667061" cy="10350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8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483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search=heart+disease"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F13D57-BDD3-4087-A35C-844611B9BFC8}"/>
              </a:ext>
            </a:extLst>
          </p:cNvPr>
          <p:cNvPicPr>
            <a:picLocks noChangeAspect="1"/>
          </p:cNvPicPr>
          <p:nvPr/>
        </p:nvPicPr>
        <p:blipFill>
          <a:blip r:embed="rId2"/>
          <a:stretch>
            <a:fillRect/>
          </a:stretch>
        </p:blipFill>
        <p:spPr>
          <a:xfrm>
            <a:off x="510540" y="289560"/>
            <a:ext cx="8084820" cy="4533900"/>
          </a:xfrm>
          <a:prstGeom prst="rect">
            <a:avLst/>
          </a:prstGeom>
        </p:spPr>
      </p:pic>
    </p:spTree>
    <p:extLst>
      <p:ext uri="{BB962C8B-B14F-4D97-AF65-F5344CB8AC3E}">
        <p14:creationId xmlns:p14="http://schemas.microsoft.com/office/powerpoint/2010/main" val="2730416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r>
              <a:rPr lang="en-US" sz="1800" dirty="0">
                <a:latin typeface="Average" panose="020B0604020202020204" charset="0"/>
              </a:rPr>
              <a:t>Creating tables for binary and nonbinary data using SQL</a:t>
            </a:r>
            <a:br>
              <a:rPr lang="en-US" sz="1800" dirty="0">
                <a:latin typeface="Average" panose="020B0604020202020204" charset="0"/>
              </a:rPr>
            </a:br>
            <a:r>
              <a:rPr lang="en-US" sz="1800" dirty="0">
                <a:latin typeface="Average" panose="020B0604020202020204" charset="0"/>
              </a:rPr>
              <a:t>Joining tables using id number as the primary key </a:t>
            </a:r>
            <a:br>
              <a:rPr lang="en-US" sz="1800" dirty="0">
                <a:latin typeface="Average" panose="020B0604020202020204" charset="0"/>
              </a:rPr>
            </a:br>
            <a:r>
              <a:rPr lang="en-US" sz="1800" dirty="0">
                <a:latin typeface="Average" panose="020B0604020202020204" charset="0"/>
              </a:rPr>
              <a:t>Storing data using Pgadmin </a:t>
            </a: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flipV="1">
            <a:off x="2232156" y="1013460"/>
            <a:ext cx="1059684" cy="46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
        <p:nvSpPr>
          <p:cNvPr id="110" name="Google Shape;110;p18"/>
          <p:cNvSpPr txBox="1">
            <a:spLocks noGrp="1"/>
          </p:cNvSpPr>
          <p:nvPr>
            <p:ph type="body" idx="1"/>
          </p:nvPr>
        </p:nvSpPr>
        <p:spPr>
          <a:xfrm>
            <a:off x="2057400" y="1124450"/>
            <a:ext cx="19354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pic>
        <p:nvPicPr>
          <p:cNvPr id="7" name="Picture 6">
            <a:extLst>
              <a:ext uri="{FF2B5EF4-FFF2-40B4-BE49-F238E27FC236}">
                <a16:creationId xmlns:a16="http://schemas.microsoft.com/office/drawing/2014/main" id="{3D7A7F08-7265-4ACF-873C-BEE30796E883}"/>
              </a:ext>
            </a:extLst>
          </p:cNvPr>
          <p:cNvPicPr>
            <a:picLocks noChangeAspect="1"/>
          </p:cNvPicPr>
          <p:nvPr/>
        </p:nvPicPr>
        <p:blipFill>
          <a:blip r:embed="rId3"/>
          <a:stretch>
            <a:fillRect/>
          </a:stretch>
        </p:blipFill>
        <p:spPr>
          <a:xfrm>
            <a:off x="663933" y="449416"/>
            <a:ext cx="3629433" cy="4244667"/>
          </a:xfrm>
          <a:prstGeom prst="rect">
            <a:avLst/>
          </a:prstGeom>
        </p:spPr>
      </p:pic>
      <p:pic>
        <p:nvPicPr>
          <p:cNvPr id="9" name="Picture 8">
            <a:extLst>
              <a:ext uri="{FF2B5EF4-FFF2-40B4-BE49-F238E27FC236}">
                <a16:creationId xmlns:a16="http://schemas.microsoft.com/office/drawing/2014/main" id="{3838439D-D4DE-4B0E-918B-CA13B9CBB25F}"/>
              </a:ext>
            </a:extLst>
          </p:cNvPr>
          <p:cNvPicPr>
            <a:picLocks noChangeAspect="1"/>
          </p:cNvPicPr>
          <p:nvPr/>
        </p:nvPicPr>
        <p:blipFill>
          <a:blip r:embed="rId4"/>
          <a:stretch>
            <a:fillRect/>
          </a:stretch>
        </p:blipFill>
        <p:spPr>
          <a:xfrm>
            <a:off x="4860063" y="449415"/>
            <a:ext cx="3670839" cy="4244667"/>
          </a:xfrm>
          <a:prstGeom prst="rect">
            <a:avLst/>
          </a:prstGeom>
        </p:spPr>
      </p:pic>
    </p:spTree>
    <p:extLst>
      <p:ext uri="{BB962C8B-B14F-4D97-AF65-F5344CB8AC3E}">
        <p14:creationId xmlns:p14="http://schemas.microsoft.com/office/powerpoint/2010/main" val="2115089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2035600959"/>
              </p:ext>
            </p:extLst>
          </p:nvPr>
        </p:nvGraphicFramePr>
        <p:xfrm>
          <a:off x="259080" y="441960"/>
          <a:ext cx="8618220" cy="4091940"/>
        </p:xfrm>
        <a:graphic>
          <a:graphicData uri="http://schemas.openxmlformats.org/drawingml/2006/table">
            <a:tbl>
              <a:tblPr firstRow="1" bandRow="1">
                <a:tableStyleId>{5C22544A-7EE6-4342-B048-85BDC9FD1C3A}</a:tableStyleId>
              </a:tblPr>
              <a:tblGrid>
                <a:gridCol w="4258088">
                  <a:extLst>
                    <a:ext uri="{9D8B030D-6E8A-4147-A177-3AD203B41FA5}">
                      <a16:colId xmlns:a16="http://schemas.microsoft.com/office/drawing/2014/main" val="1058899815"/>
                    </a:ext>
                  </a:extLst>
                </a:gridCol>
                <a:gridCol w="4360132">
                  <a:extLst>
                    <a:ext uri="{9D8B030D-6E8A-4147-A177-3AD203B41FA5}">
                      <a16:colId xmlns:a16="http://schemas.microsoft.com/office/drawing/2014/main" val="2746321266"/>
                    </a:ext>
                  </a:extLst>
                </a:gridCol>
              </a:tblGrid>
              <a:tr h="857737">
                <a:tc>
                  <a:txBody>
                    <a:bodyPr/>
                    <a:lstStyle/>
                    <a:p>
                      <a:endParaRPr lang="en-CA" dirty="0">
                        <a:solidFill>
                          <a:schemeClr val="tx1"/>
                        </a:solidFill>
                      </a:endParaRPr>
                    </a:p>
                    <a:p>
                      <a:r>
                        <a:rPr lang="en-CA" dirty="0">
                          <a:solidFill>
                            <a:schemeClr val="bg1">
                              <a:lumMod val="50000"/>
                            </a:schemeClr>
                          </a:solidFill>
                        </a:rPr>
                        <a:t>          </a:t>
                      </a:r>
                      <a:r>
                        <a:rPr lang="en-CA" sz="1600" dirty="0">
                          <a:solidFill>
                            <a:schemeClr val="bg1">
                              <a:lumMod val="50000"/>
                            </a:schemeClr>
                          </a:solidFill>
                          <a:latin typeface="Average" panose="020B0604020202020204" charset="0"/>
                        </a:rPr>
                        <a:t>Logistic Regression Model</a:t>
                      </a:r>
                    </a:p>
                  </a:txBody>
                  <a:tcPr>
                    <a:solidFill>
                      <a:schemeClr val="accent5">
                        <a:lumMod val="60000"/>
                        <a:lumOff val="40000"/>
                      </a:schemeClr>
                    </a:solidFill>
                  </a:tcPr>
                </a:tc>
                <a:tc>
                  <a:txBody>
                    <a:bodyPr/>
                    <a:lstStyle/>
                    <a:p>
                      <a:endParaRPr lang="en-CA" dirty="0"/>
                    </a:p>
                    <a:p>
                      <a:r>
                        <a:rPr lang="en-CA" dirty="0">
                          <a:solidFill>
                            <a:schemeClr val="bg1">
                              <a:lumMod val="50000"/>
                            </a:schemeClr>
                          </a:solidFill>
                        </a:rPr>
                        <a:t>              </a:t>
                      </a:r>
                      <a:r>
                        <a:rPr lang="en-CA" sz="1600" dirty="0">
                          <a:solidFill>
                            <a:schemeClr val="bg1">
                              <a:lumMod val="50000"/>
                            </a:schemeClr>
                          </a:solidFill>
                          <a:latin typeface="Average" panose="020B0604020202020204" charset="0"/>
                        </a:rPr>
                        <a:t>Random Forest Classifier </a:t>
                      </a:r>
                    </a:p>
                  </a:txBody>
                  <a:tcPr>
                    <a:solidFill>
                      <a:schemeClr val="accent5">
                        <a:lumMod val="60000"/>
                        <a:lumOff val="40000"/>
                      </a:schemeClr>
                    </a:solidFill>
                  </a:tcPr>
                </a:tc>
                <a:extLst>
                  <a:ext uri="{0D108BD9-81ED-4DB2-BD59-A6C34878D82A}">
                    <a16:rowId xmlns:a16="http://schemas.microsoft.com/office/drawing/2014/main" val="4150039714"/>
                  </a:ext>
                </a:extLst>
              </a:tr>
              <a:tr h="3234203">
                <a:tc>
                  <a:txBody>
                    <a:bodyPr/>
                    <a:lstStyle/>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dashboard. </a:t>
            </a:r>
          </a:p>
        </p:txBody>
      </p:sp>
    </p:spTree>
    <p:extLst>
      <p:ext uri="{BB962C8B-B14F-4D97-AF65-F5344CB8AC3E}">
        <p14:creationId xmlns:p14="http://schemas.microsoft.com/office/powerpoint/2010/main" val="81999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6A0EDC74-1A48-4AB9-B33F-E9A92B524D55}"/>
              </a:ext>
            </a:extLst>
          </p:cNvPr>
          <p:cNvPicPr>
            <a:picLocks noChangeAspect="1"/>
          </p:cNvPicPr>
          <p:nvPr/>
        </p:nvPicPr>
        <p:blipFill>
          <a:blip r:embed="rId3"/>
          <a:stretch>
            <a:fillRect/>
          </a:stretch>
        </p:blipFill>
        <p:spPr>
          <a:xfrm>
            <a:off x="1508759" y="329811"/>
            <a:ext cx="6385561" cy="4483878"/>
          </a:xfrm>
          <a:prstGeom prst="rect">
            <a:avLst/>
          </a:prstGeom>
        </p:spPr>
      </p:pic>
    </p:spTree>
    <p:extLst>
      <p:ext uri="{BB962C8B-B14F-4D97-AF65-F5344CB8AC3E}">
        <p14:creationId xmlns:p14="http://schemas.microsoft.com/office/powerpoint/2010/main" val="1311492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49C3BE9A-7BDA-4CBF-BDA3-11AC70C891E8}"/>
              </a:ext>
            </a:extLst>
          </p:cNvPr>
          <p:cNvPicPr>
            <a:picLocks noChangeAspect="1"/>
          </p:cNvPicPr>
          <p:nvPr/>
        </p:nvPicPr>
        <p:blipFill>
          <a:blip r:embed="rId3"/>
          <a:stretch>
            <a:fillRect/>
          </a:stretch>
        </p:blipFill>
        <p:spPr>
          <a:xfrm>
            <a:off x="883921" y="193532"/>
            <a:ext cx="6995160" cy="4728987"/>
          </a:xfrm>
          <a:prstGeom prst="rect">
            <a:avLst/>
          </a:prstGeom>
        </p:spPr>
      </p:pic>
    </p:spTree>
    <p:extLst>
      <p:ext uri="{BB962C8B-B14F-4D97-AF65-F5344CB8AC3E}">
        <p14:creationId xmlns:p14="http://schemas.microsoft.com/office/powerpoint/2010/main" val="368244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sz="2000" dirty="0"/>
              <a:t>Overview</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Objective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Exploratory Data Analysis</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Data Storage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Machine Learning Models </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Dashboard</a:t>
            </a:r>
          </a:p>
          <a:p>
            <a:pPr lvl="0" algn="l" rtl="0">
              <a:lnSpc>
                <a:spcPct val="150000"/>
              </a:lnSpc>
              <a:spcBef>
                <a:spcPts val="0"/>
              </a:spcBef>
              <a:spcAft>
                <a:spcPts val="0"/>
              </a:spcAft>
              <a:buSzPts val="1800"/>
              <a:buFont typeface="Wingdings" panose="05000000000000000000" pitchFamily="2" charset="2"/>
              <a:buChar char="§"/>
            </a:pPr>
            <a:r>
              <a:rPr lang="en" sz="2000" dirty="0"/>
              <a:t>Conclusion</a:t>
            </a:r>
          </a:p>
          <a:p>
            <a:pPr lvl="0" algn="l" rtl="0">
              <a:lnSpc>
                <a:spcPct val="150000"/>
              </a:lnSpc>
              <a:spcBef>
                <a:spcPts val="0"/>
              </a:spcBef>
              <a:spcAft>
                <a:spcPts val="0"/>
              </a:spcAft>
              <a:buSzPts val="1800"/>
              <a:buFont typeface="Wingdings" panose="05000000000000000000" pitchFamily="2" charset="2"/>
              <a:buChar char="§"/>
            </a:pPr>
            <a:r>
              <a:rPr lang="en" sz="2000" dirty="0"/>
              <a:t>Our team </a:t>
            </a:r>
            <a:endParaRPr sz="2000"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Data Sources &amp; Resources </a:t>
            </a:r>
            <a:endParaRPr sz="4000" dirty="0"/>
          </a:p>
        </p:txBody>
      </p:sp>
      <p:sp>
        <p:nvSpPr>
          <p:cNvPr id="104" name="Google Shape;104;p17"/>
          <p:cNvSpPr txBox="1">
            <a:spLocks noGrp="1"/>
          </p:cNvSpPr>
          <p:nvPr>
            <p:ph type="body" idx="2"/>
          </p:nvPr>
        </p:nvSpPr>
        <p:spPr>
          <a:xfrm>
            <a:off x="4778475" y="182500"/>
            <a:ext cx="4297500" cy="4712100"/>
          </a:xfrm>
          <a:prstGeom prst="rect">
            <a:avLst/>
          </a:prstGeom>
        </p:spPr>
        <p:txBody>
          <a:bodyPr spcFirstLastPara="1" wrap="square" lIns="91425" tIns="91425" rIns="91425" bIns="91425" anchor="ctr" anchorCtr="0">
            <a:noAutofit/>
          </a:bodyPr>
          <a:lstStyle/>
          <a:p>
            <a:pPr lvl="0" algn="l" rtl="0">
              <a:spcBef>
                <a:spcPts val="0"/>
              </a:spcBef>
              <a:spcAft>
                <a:spcPts val="0"/>
              </a:spcAft>
              <a:buSzPts val="1800"/>
              <a:buFont typeface="Wingdings" panose="05000000000000000000" pitchFamily="2" charset="2"/>
              <a:buChar char="§"/>
            </a:pPr>
            <a:r>
              <a:rPr lang="en" sz="2000" b="1" dirty="0">
                <a:solidFill>
                  <a:srgbClr val="24292F"/>
                </a:solidFill>
                <a:highlight>
                  <a:srgbClr val="FFFFFF"/>
                </a:highlight>
              </a:rPr>
              <a:t>Data Source</a:t>
            </a:r>
            <a:r>
              <a:rPr lang="en" sz="2000" dirty="0">
                <a:solidFill>
                  <a:srgbClr val="24292F"/>
                </a:solidFill>
                <a:highlight>
                  <a:srgbClr val="FFFFFF"/>
                </a:highlight>
              </a:rPr>
              <a:t>: </a:t>
            </a:r>
            <a:r>
              <a:rPr lang="en" dirty="0">
                <a:solidFill>
                  <a:srgbClr val="24292F"/>
                </a:solidFill>
                <a:highlight>
                  <a:srgbClr val="FFFFFF"/>
                </a:highlight>
              </a:rPr>
              <a:t>heart_disease_key_indicators.csv</a:t>
            </a:r>
            <a:endParaRPr dirty="0">
              <a:solidFill>
                <a:srgbClr val="24292F"/>
              </a:solidFill>
              <a:highlight>
                <a:srgbClr val="FFFFFF"/>
              </a:highlight>
            </a:endParaRPr>
          </a:p>
          <a:p>
            <a:pPr marL="742950" lvl="0" indent="-285750" algn="l" rtl="0">
              <a:spcBef>
                <a:spcPts val="1200"/>
              </a:spcBef>
              <a:spcAft>
                <a:spcPts val="0"/>
              </a:spcAft>
              <a:buFont typeface="Wingdings" panose="05000000000000000000" pitchFamily="2" charset="2"/>
              <a:buChar char="§"/>
            </a:pPr>
            <a:endParaRPr dirty="0">
              <a:solidFill>
                <a:srgbClr val="24292F"/>
              </a:solidFill>
              <a:highlight>
                <a:srgbClr val="FFFFFF"/>
              </a:highlight>
            </a:endParaRPr>
          </a:p>
          <a:p>
            <a:pPr lvl="0" algn="l" rtl="0">
              <a:spcBef>
                <a:spcPts val="1200"/>
              </a:spcBef>
              <a:spcAft>
                <a:spcPts val="0"/>
              </a:spcAft>
              <a:buSzPts val="1800"/>
              <a:buFont typeface="Wingdings" panose="05000000000000000000" pitchFamily="2" charset="2"/>
              <a:buChar char="§"/>
            </a:pPr>
            <a:r>
              <a:rPr lang="en" sz="2000" b="1" dirty="0">
                <a:solidFill>
                  <a:srgbClr val="24292F"/>
                </a:solidFill>
                <a:highlight>
                  <a:srgbClr val="FFFFFF"/>
                </a:highlight>
              </a:rPr>
              <a:t>Software</a:t>
            </a:r>
            <a:r>
              <a:rPr lang="en" sz="2000" dirty="0">
                <a:solidFill>
                  <a:srgbClr val="24292F"/>
                </a:solidFill>
                <a:highlight>
                  <a:srgbClr val="FFFFFF"/>
                </a:highlight>
              </a:rPr>
              <a:t>: </a:t>
            </a:r>
            <a:r>
              <a:rPr lang="en" dirty="0">
                <a:solidFill>
                  <a:srgbClr val="24292F"/>
                </a:solidFill>
                <a:highlight>
                  <a:srgbClr val="FFFFFF"/>
                </a:highlight>
              </a:rPr>
              <a:t>Python 3.7.10</a:t>
            </a:r>
            <a:r>
              <a:rPr lang="en" sz="2000" dirty="0">
                <a:solidFill>
                  <a:srgbClr val="24292F"/>
                </a:solidFill>
                <a:highlight>
                  <a:srgbClr val="FFFFFF"/>
                </a:highlight>
              </a:rPr>
              <a:t>, </a:t>
            </a:r>
            <a:r>
              <a:rPr lang="en" dirty="0">
                <a:solidFill>
                  <a:srgbClr val="24292F"/>
                </a:solidFill>
                <a:highlight>
                  <a:srgbClr val="FFFFFF"/>
                </a:highlight>
              </a:rPr>
              <a:t>Visual Studio Code 1.38.1</a:t>
            </a:r>
            <a:r>
              <a:rPr lang="en" sz="2000" dirty="0">
                <a:solidFill>
                  <a:srgbClr val="24292F"/>
                </a:solidFill>
                <a:highlight>
                  <a:srgbClr val="FFFFFF"/>
                </a:highlight>
              </a:rPr>
              <a:t>, </a:t>
            </a:r>
            <a:r>
              <a:rPr lang="en" dirty="0">
                <a:solidFill>
                  <a:srgbClr val="24292F"/>
                </a:solidFill>
                <a:highlight>
                  <a:srgbClr val="FFFFFF"/>
                </a:highlight>
              </a:rPr>
              <a:t>Jupyter Notebook</a:t>
            </a:r>
            <a:r>
              <a:rPr lang="en" sz="2000" dirty="0">
                <a:solidFill>
                  <a:srgbClr val="24292F"/>
                </a:solidFill>
                <a:highlight>
                  <a:srgbClr val="FFFFFF"/>
                </a:highlight>
              </a:rPr>
              <a:t>, </a:t>
            </a:r>
            <a:r>
              <a:rPr lang="en" dirty="0">
                <a:solidFill>
                  <a:srgbClr val="24292F"/>
                </a:solidFill>
                <a:highlight>
                  <a:srgbClr val="FFFFFF"/>
                </a:highlight>
              </a:rPr>
              <a:t>Anaconda3</a:t>
            </a:r>
            <a:r>
              <a:rPr lang="en" sz="2000" dirty="0">
                <a:solidFill>
                  <a:srgbClr val="24292F"/>
                </a:solidFill>
                <a:highlight>
                  <a:srgbClr val="FFFFFF"/>
                </a:highlight>
              </a:rPr>
              <a:t>, </a:t>
            </a:r>
            <a:r>
              <a:rPr lang="en" dirty="0">
                <a:solidFill>
                  <a:srgbClr val="24292F"/>
                </a:solidFill>
                <a:highlight>
                  <a:srgbClr val="FFFFFF"/>
                </a:highlight>
              </a:rPr>
              <a:t>PgAdmin</a:t>
            </a:r>
            <a:r>
              <a:rPr lang="en" sz="2000" dirty="0">
                <a:solidFill>
                  <a:srgbClr val="24292F"/>
                </a:solidFill>
                <a:highlight>
                  <a:srgbClr val="FFFFFF"/>
                </a:highlight>
              </a:rPr>
              <a:t>.</a:t>
            </a:r>
            <a:endParaRPr sz="2000" dirty="0">
              <a:solidFill>
                <a:srgbClr val="24292F"/>
              </a:solidFill>
              <a:highlight>
                <a:srgbClr val="FFFFFF"/>
              </a:highlight>
            </a:endParaRPr>
          </a:p>
          <a:p>
            <a:pPr marL="800100" lvl="0" algn="l" rtl="0">
              <a:spcBef>
                <a:spcPts val="1200"/>
              </a:spcBef>
              <a:spcAft>
                <a:spcPts val="0"/>
              </a:spcAft>
              <a:buFont typeface="Wingdings" panose="05000000000000000000" pitchFamily="2" charset="2"/>
              <a:buChar char="§"/>
            </a:pPr>
            <a:endParaRPr sz="2000" dirty="0">
              <a:solidFill>
                <a:srgbClr val="24292F"/>
              </a:solidFill>
              <a:highlight>
                <a:srgbClr val="FFFFFF"/>
              </a:highlight>
            </a:endParaRPr>
          </a:p>
          <a:p>
            <a:pPr marL="457200" lvl="0" indent="-374650" algn="l" rtl="0">
              <a:spcBef>
                <a:spcPts val="1200"/>
              </a:spcBef>
              <a:spcAft>
                <a:spcPts val="0"/>
              </a:spcAft>
              <a:buSzPts val="2300"/>
              <a:buFont typeface="Wingdings" panose="05000000000000000000" pitchFamily="2" charset="2"/>
              <a:buChar char="§"/>
            </a:pPr>
            <a:r>
              <a:rPr lang="en" sz="2000" b="1" dirty="0">
                <a:solidFill>
                  <a:srgbClr val="24292F"/>
                </a:solidFill>
                <a:highlight>
                  <a:srgbClr val="FFFFFF"/>
                </a:highlight>
              </a:rPr>
              <a:t>Resources</a:t>
            </a:r>
            <a:r>
              <a:rPr lang="en" sz="2000" dirty="0">
                <a:solidFill>
                  <a:srgbClr val="24292F"/>
                </a:solidFill>
                <a:highlight>
                  <a:srgbClr val="FFFFFF"/>
                </a:highlight>
              </a:rPr>
              <a:t>: </a:t>
            </a:r>
            <a:r>
              <a:rPr lang="en" sz="2000" dirty="0">
                <a:solidFill>
                  <a:srgbClr val="CC0000"/>
                </a:solidFill>
                <a:highlight>
                  <a:srgbClr val="FFFFFF"/>
                </a:highlight>
                <a:uFill>
                  <a:noFill/>
                </a:uFill>
                <a:hlinkClick r:id="rId3">
                  <a:extLst>
                    <a:ext uri="{A12FA001-AC4F-418D-AE19-62706E023703}">
                      <ahyp:hlinkClr xmlns:ahyp="http://schemas.microsoft.com/office/drawing/2018/hyperlinkcolor" val="tx"/>
                    </a:ext>
                  </a:extLst>
                </a:hlinkClick>
              </a:rPr>
              <a:t>https://www.kaggle.com/datasets?search=heart+disease</a:t>
            </a:r>
            <a:r>
              <a:rPr lang="en" dirty="0">
                <a:solidFill>
                  <a:srgbClr val="CC0000"/>
                </a:solidFill>
                <a:highlight>
                  <a:srgbClr val="FFFFFF"/>
                </a:highlight>
              </a:rPr>
              <a:t>.</a:t>
            </a:r>
            <a:endParaRPr dirty="0">
              <a:solidFill>
                <a:srgbClr val="CC0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473260D-1367-46D1-B074-BE05A7C5BD62}"/>
              </a:ext>
            </a:extLst>
          </p:cNvPr>
          <p:cNvGraphicFramePr/>
          <p:nvPr>
            <p:extLst>
              <p:ext uri="{D42A27DB-BD31-4B8C-83A1-F6EECF244321}">
                <p14:modId xmlns:p14="http://schemas.microsoft.com/office/powerpoint/2010/main" val="4044473944"/>
              </p:ext>
            </p:extLst>
          </p:nvPr>
        </p:nvGraphicFramePr>
        <p:xfrm>
          <a:off x="368835" y="502919"/>
          <a:ext cx="8521592" cy="4338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D814696E-BFE1-4AE3-BCF0-5B62F9F1687D}"/>
              </a:ext>
            </a:extLst>
          </p:cNvPr>
          <p:cNvSpPr/>
          <p:nvPr/>
        </p:nvSpPr>
        <p:spPr>
          <a:xfrm>
            <a:off x="2674043" y="2328263"/>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Arrow: Right 3">
            <a:extLst>
              <a:ext uri="{FF2B5EF4-FFF2-40B4-BE49-F238E27FC236}">
                <a16:creationId xmlns:a16="http://schemas.microsoft.com/office/drawing/2014/main" id="{A9250B59-EC5F-4F0F-9BF1-D53E70636DBB}"/>
              </a:ext>
            </a:extLst>
          </p:cNvPr>
          <p:cNvSpPr/>
          <p:nvPr/>
        </p:nvSpPr>
        <p:spPr>
          <a:xfrm>
            <a:off x="5638799" y="2319298"/>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1558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A64320A-BE13-49E2-9600-1614F6065875}"/>
              </a:ext>
            </a:extLst>
          </p:cNvPr>
          <p:cNvGraphicFramePr/>
          <p:nvPr>
            <p:extLst>
              <p:ext uri="{D42A27DB-BD31-4B8C-83A1-F6EECF244321}">
                <p14:modId xmlns:p14="http://schemas.microsoft.com/office/powerpoint/2010/main" val="3229078026"/>
              </p:ext>
            </p:extLst>
          </p:nvPr>
        </p:nvGraphicFramePr>
        <p:xfrm>
          <a:off x="199785" y="107577"/>
          <a:ext cx="8775166" cy="4771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958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1238340764"/>
              </p:ext>
            </p:extLst>
          </p:nvPr>
        </p:nvGraphicFramePr>
        <p:xfrm>
          <a:off x="461041" y="1075766"/>
          <a:ext cx="8244969" cy="3976380"/>
        </p:xfrm>
        <a:graphic>
          <a:graphicData uri="http://schemas.openxmlformats.org/drawingml/2006/table">
            <a:tbl>
              <a:tblPr firstRow="1" bandRow="1">
                <a:tableStyleId>{5C22544A-7EE6-4342-B048-85BDC9FD1C3A}</a:tableStyleId>
              </a:tblPr>
              <a:tblGrid>
                <a:gridCol w="4053776">
                  <a:extLst>
                    <a:ext uri="{9D8B030D-6E8A-4147-A177-3AD203B41FA5}">
                      <a16:colId xmlns:a16="http://schemas.microsoft.com/office/drawing/2014/main" val="3944922702"/>
                    </a:ext>
                  </a:extLst>
                </a:gridCol>
                <a:gridCol w="4191193">
                  <a:extLst>
                    <a:ext uri="{9D8B030D-6E8A-4147-A177-3AD203B41FA5}">
                      <a16:colId xmlns:a16="http://schemas.microsoft.com/office/drawing/2014/main" val="4004095432"/>
                    </a:ext>
                  </a:extLst>
                </a:gridCol>
              </a:tblGrid>
              <a:tr h="619786">
                <a:tc>
                  <a:txBody>
                    <a:bodyPr/>
                    <a:lstStyle/>
                    <a:p>
                      <a:pPr algn="ctr"/>
                      <a:endParaRPr lang="en-CA" dirty="0">
                        <a:solidFill>
                          <a:schemeClr val="tx1"/>
                        </a:solidFill>
                      </a:endParaRPr>
                    </a:p>
                    <a:p>
                      <a:pPr algn="ctr"/>
                      <a:r>
                        <a:rPr lang="en-CA" dirty="0">
                          <a:solidFill>
                            <a:schemeClr val="bg1">
                              <a:lumMod val="50000"/>
                            </a:schemeClr>
                          </a:solidFill>
                        </a:rPr>
                        <a:t>Categorical Variables ( Binary ) </a:t>
                      </a:r>
                    </a:p>
                  </a:txBody>
                  <a:tcPr>
                    <a:solidFill>
                      <a:schemeClr val="accent5">
                        <a:lumMod val="60000"/>
                        <a:lumOff val="40000"/>
                      </a:schemeClr>
                    </a:solidFill>
                  </a:tcPr>
                </a:tc>
                <a:tc>
                  <a:txBody>
                    <a:bodyPr/>
                    <a:lstStyle/>
                    <a:p>
                      <a:pPr algn="ctr"/>
                      <a:endParaRPr lang="en-CA" dirty="0">
                        <a:solidFill>
                          <a:schemeClr val="tx1"/>
                        </a:solidFill>
                      </a:endParaRPr>
                    </a:p>
                    <a:p>
                      <a:pPr algn="ctr"/>
                      <a:r>
                        <a:rPr lang="en-CA" dirty="0">
                          <a:solidFill>
                            <a:schemeClr val="bg1">
                              <a:lumMod val="50000"/>
                            </a:schemeClr>
                          </a:solidFill>
                        </a:rPr>
                        <a:t>Continuous Variables ( Non Binary )</a:t>
                      </a:r>
                    </a:p>
                  </a:txBody>
                  <a:tcPr>
                    <a:solidFill>
                      <a:schemeClr val="accent5">
                        <a:lumMod val="60000"/>
                        <a:lumOff val="40000"/>
                      </a:schemeClr>
                    </a:solidFill>
                  </a:tcPr>
                </a:tc>
                <a:extLst>
                  <a:ext uri="{0D108BD9-81ED-4DB2-BD59-A6C34878D82A}">
                    <a16:rowId xmlns:a16="http://schemas.microsoft.com/office/drawing/2014/main" val="3522934080"/>
                  </a:ext>
                </a:extLst>
              </a:tr>
              <a:tr h="3356594">
                <a:tc>
                  <a:txBody>
                    <a:bodyPr/>
                    <a:lstStyle/>
                    <a:p>
                      <a:endParaRPr lang="en-CA" b="1" dirty="0">
                        <a:solidFill>
                          <a:schemeClr val="tx2">
                            <a:lumMod val="10000"/>
                          </a:schemeClr>
                        </a:solidFill>
                      </a:endParaRPr>
                    </a:p>
                    <a:p>
                      <a:pPr marL="285750" indent="-285750">
                        <a:buFont typeface="Wingdings" panose="05000000000000000000" pitchFamily="2" charset="2"/>
                        <a:buChar char="ü"/>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ü"/>
                      </a:pPr>
                      <a:r>
                        <a:rPr lang="en-CA" i="1" dirty="0">
                          <a:solidFill>
                            <a:schemeClr val="tx2">
                              <a:lumMod val="10000"/>
                            </a:schemeClr>
                          </a:solidFill>
                        </a:rPr>
                        <a:t>Smoking </a:t>
                      </a:r>
                    </a:p>
                    <a:p>
                      <a:pPr marL="285750" indent="-285750">
                        <a:buFont typeface="Wingdings" panose="05000000000000000000" pitchFamily="2" charset="2"/>
                        <a:buChar char="ü"/>
                      </a:pPr>
                      <a:r>
                        <a:rPr lang="en-CA" i="1" dirty="0">
                          <a:solidFill>
                            <a:schemeClr val="tx2">
                              <a:lumMod val="10000"/>
                            </a:schemeClr>
                          </a:solidFill>
                        </a:rPr>
                        <a:t>AlcoholDrinking</a:t>
                      </a:r>
                    </a:p>
                    <a:p>
                      <a:pPr marL="285750" indent="-285750">
                        <a:buFont typeface="Wingdings" panose="05000000000000000000" pitchFamily="2" charset="2"/>
                        <a:buChar char="ü"/>
                      </a:pPr>
                      <a:r>
                        <a:rPr lang="en-CA" i="1" dirty="0">
                          <a:solidFill>
                            <a:schemeClr val="tx2">
                              <a:lumMod val="10000"/>
                            </a:schemeClr>
                          </a:solidFill>
                        </a:rPr>
                        <a:t>Stroke</a:t>
                      </a:r>
                    </a:p>
                    <a:p>
                      <a:pPr marL="285750" indent="-285750">
                        <a:buFont typeface="Wingdings" panose="05000000000000000000" pitchFamily="2" charset="2"/>
                        <a:buChar char="ü"/>
                      </a:pPr>
                      <a:r>
                        <a:rPr lang="en-CA" i="1" dirty="0">
                          <a:solidFill>
                            <a:schemeClr val="tx2">
                              <a:lumMod val="10000"/>
                            </a:schemeClr>
                          </a:solidFill>
                        </a:rPr>
                        <a:t>Diffwalking</a:t>
                      </a:r>
                    </a:p>
                    <a:p>
                      <a:pPr marL="285750" indent="-285750">
                        <a:buFont typeface="Wingdings" panose="05000000000000000000" pitchFamily="2" charset="2"/>
                        <a:buChar char="ü"/>
                      </a:pPr>
                      <a:r>
                        <a:rPr lang="en-CA" i="1" dirty="0">
                          <a:solidFill>
                            <a:schemeClr val="tx2">
                              <a:lumMod val="10000"/>
                            </a:schemeClr>
                          </a:solidFill>
                        </a:rPr>
                        <a:t>PhysicalActivity</a:t>
                      </a:r>
                    </a:p>
                    <a:p>
                      <a:pPr marL="285750" indent="-285750">
                        <a:buFont typeface="Wingdings" panose="05000000000000000000" pitchFamily="2" charset="2"/>
                        <a:buChar char="ü"/>
                      </a:pPr>
                      <a:r>
                        <a:rPr lang="en-CA" i="1" dirty="0">
                          <a:solidFill>
                            <a:schemeClr val="tx2">
                              <a:lumMod val="10000"/>
                            </a:schemeClr>
                          </a:solidFill>
                        </a:rPr>
                        <a:t>Asthma</a:t>
                      </a:r>
                    </a:p>
                    <a:p>
                      <a:pPr marL="285750" indent="-285750">
                        <a:buFont typeface="Wingdings" panose="05000000000000000000" pitchFamily="2" charset="2"/>
                        <a:buChar char="ü"/>
                      </a:pPr>
                      <a:r>
                        <a:rPr lang="en-CA" i="1" dirty="0">
                          <a:solidFill>
                            <a:schemeClr val="tx2">
                              <a:lumMod val="10000"/>
                            </a:schemeClr>
                          </a:solidFill>
                        </a:rPr>
                        <a:t>KidneyDisease</a:t>
                      </a:r>
                    </a:p>
                    <a:p>
                      <a:pPr marL="285750" indent="-285750">
                        <a:buFont typeface="Wingdings" panose="05000000000000000000" pitchFamily="2" charset="2"/>
                        <a:buChar char="ü"/>
                      </a:pPr>
                      <a:r>
                        <a:rPr lang="en-CA" i="1" dirty="0">
                          <a:solidFill>
                            <a:schemeClr val="tx2">
                              <a:lumMod val="10000"/>
                            </a:schemeClr>
                          </a:solidFill>
                        </a:rPr>
                        <a:t>SkinCancer</a:t>
                      </a:r>
                    </a:p>
                    <a:p>
                      <a:pPr marL="285750" indent="-285750">
                        <a:buFont typeface="Wingdings" panose="05000000000000000000" pitchFamily="2" charset="2"/>
                        <a:buChar char="ü"/>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ü"/>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ü"/>
                      </a:pPr>
                      <a:r>
                        <a:rPr lang="en-CA" b="0" i="1" dirty="0">
                          <a:solidFill>
                            <a:schemeClr val="tx2">
                              <a:lumMod val="10000"/>
                            </a:schemeClr>
                          </a:solidFill>
                        </a:rPr>
                        <a:t>PhysicalHealth – Index Number </a:t>
                      </a:r>
                    </a:p>
                    <a:p>
                      <a:pPr marL="285750" indent="-285750">
                        <a:buFont typeface="Wingdings" panose="05000000000000000000" pitchFamily="2" charset="2"/>
                        <a:buChar char="ü"/>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ü"/>
                      </a:pPr>
                      <a:r>
                        <a:rPr lang="en-CA" b="0" i="1" dirty="0">
                          <a:solidFill>
                            <a:schemeClr val="tx2">
                              <a:lumMod val="10000"/>
                            </a:schemeClr>
                          </a:solidFill>
                        </a:rPr>
                        <a:t>MentalHealth – Index Number </a:t>
                      </a:r>
                    </a:p>
                    <a:p>
                      <a:pPr marL="285750" indent="-285750">
                        <a:buFont typeface="Wingdings" panose="05000000000000000000" pitchFamily="2" charset="2"/>
                        <a:buChar char="ü"/>
                      </a:pPr>
                      <a:r>
                        <a:rPr lang="en-CA" b="0" i="1" dirty="0">
                          <a:solidFill>
                            <a:schemeClr val="tx2">
                              <a:lumMod val="10000"/>
                            </a:schemeClr>
                          </a:solidFill>
                        </a:rPr>
                        <a:t>Age Category – In Years </a:t>
                      </a:r>
                    </a:p>
                    <a:p>
                      <a:pPr marL="285750" indent="-285750">
                        <a:buFont typeface="Wingdings" panose="05000000000000000000" pitchFamily="2" charset="2"/>
                        <a:buChar char="ü"/>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ü"/>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ü"/>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solidFill>
                      <a:schemeClr val="accent1">
                        <a:tint val="40000"/>
                      </a:schemeClr>
                    </a:solidFill>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797</TotalTime>
  <Words>716</Words>
  <Application>Microsoft Office PowerPoint</Application>
  <PresentationFormat>On-screen Show (16:9)</PresentationFormat>
  <Paragraphs>122</Paragraphs>
  <Slides>23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Oswald</vt:lpstr>
      <vt:lpstr>Arial</vt:lpstr>
      <vt:lpstr>Average</vt:lpstr>
      <vt:lpstr>Calibri</vt:lpstr>
      <vt:lpstr>Wingdings</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   EXPLORATORY DATA    ANALYSIS   </vt:lpstr>
      <vt:lpstr>Data Sources &amp; Resources </vt:lpstr>
      <vt:lpstr>PowerPoint Presentation</vt:lpstr>
      <vt:lpstr>PowerPoint Presentation</vt:lpstr>
      <vt:lpstr>Features Analysis </vt:lpstr>
      <vt:lpstr>PowerPoint Presentation</vt:lpstr>
      <vt:lpstr>   DATA STORAGE  Creating tables for binary and nonbinary data using SQL Joining tables using id number as the primary key  Storing data using Pgadmin   </vt:lpstr>
      <vt:lpstr>PowerPoint Presentation</vt:lpstr>
      <vt:lpstr>   MACHINE LEARNING     MODELS   </vt:lpstr>
      <vt:lpstr>PowerPoint Presentation</vt:lpstr>
      <vt:lpstr>Logistic Regression and Random Forest Classifier</vt:lpstr>
      <vt:lpstr>   DASHBOARD  </vt:lpstr>
      <vt:lpstr>Dashboard Elements   </vt:lpstr>
      <vt:lpstr>PowerPoint Presentation</vt:lpstr>
      <vt:lpstr>PowerPoint Presentation</vt:lpstr>
      <vt:lpstr>   CONCLUSION  </vt:lpstr>
      <vt:lpstr>Analytical Questions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127</cp:revision>
  <dcterms:modified xsi:type="dcterms:W3CDTF">2022-04-09T20:48:22Z</dcterms:modified>
</cp:coreProperties>
</file>